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8"/>
  </p:notesMasterIdLst>
  <p:sldIdLst>
    <p:sldId id="256" r:id="rId2"/>
    <p:sldId id="262" r:id="rId3"/>
    <p:sldId id="265" r:id="rId4"/>
    <p:sldId id="266" r:id="rId5"/>
    <p:sldId id="268" r:id="rId6"/>
    <p:sldId id="269" r:id="rId7"/>
    <p:sldId id="271" r:id="rId8"/>
    <p:sldId id="274" r:id="rId9"/>
    <p:sldId id="270" r:id="rId10"/>
    <p:sldId id="278" r:id="rId11"/>
    <p:sldId id="279" r:id="rId12"/>
    <p:sldId id="272" r:id="rId13"/>
    <p:sldId id="276" r:id="rId14"/>
    <p:sldId id="277" r:id="rId15"/>
    <p:sldId id="280" r:id="rId16"/>
    <p:sldId id="281" r:id="rId17"/>
    <p:sldId id="282" r:id="rId18"/>
    <p:sldId id="284" r:id="rId19"/>
    <p:sldId id="286" r:id="rId20"/>
    <p:sldId id="288" r:id="rId21"/>
    <p:sldId id="283" r:id="rId22"/>
    <p:sldId id="292" r:id="rId23"/>
    <p:sldId id="290" r:id="rId24"/>
    <p:sldId id="291" r:id="rId25"/>
    <p:sldId id="293" r:id="rId26"/>
    <p:sldId id="285" r:id="rId27"/>
    <p:sldId id="273" r:id="rId28"/>
    <p:sldId id="294" r:id="rId29"/>
    <p:sldId id="295" r:id="rId30"/>
    <p:sldId id="298" r:id="rId31"/>
    <p:sldId id="296" r:id="rId32"/>
    <p:sldId id="299" r:id="rId33"/>
    <p:sldId id="300" r:id="rId34"/>
    <p:sldId id="275" r:id="rId35"/>
    <p:sldId id="259" r:id="rId36"/>
    <p:sldId id="301" r:id="rId37"/>
  </p:sldIdLst>
  <p:sldSz cx="9144000" cy="6858000" type="screen4x3"/>
  <p:notesSz cx="6858000" cy="9144000"/>
  <p:embeddedFontLst>
    <p:embeddedFont>
      <p:font typeface="Verdana" pitchFamily="34" charset="0"/>
      <p:regular r:id="rId39"/>
      <p:bold r:id="rId40"/>
      <p:italic r:id="rId41"/>
      <p:boldItalic r:id="rId42"/>
    </p:embeddedFont>
    <p:embeddedFont>
      <p:font typeface="Tahoma" pitchFamily="34" charset="0"/>
      <p:regular r:id="rId43"/>
      <p:bold r:id="rId44"/>
    </p:embeddedFont>
    <p:embeddedFont>
      <p:font typeface="Eras Demi ITC" pitchFamily="34" charset="0"/>
      <p:regular r:id="rId45"/>
    </p:embeddedFont>
    <p:embeddedFont>
      <p:font typeface="Arial Rounded MT Bold" pitchFamily="34" charset="0"/>
      <p:regular r:id="rId46"/>
    </p:embeddedFont>
    <p:embeddedFont>
      <p:font typeface="Arial Black" pitchFamily="34" charset="0"/>
      <p:bold r:id="rId47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F00"/>
    <a:srgbClr val="A7019B"/>
    <a:srgbClr val="E101D1"/>
    <a:srgbClr val="73016B"/>
    <a:srgbClr val="008000"/>
    <a:srgbClr val="580000"/>
    <a:srgbClr val="FFC2A3"/>
    <a:srgbClr val="41E226"/>
    <a:srgbClr val="FF4B4B"/>
    <a:srgbClr val="75FF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89136" autoAdjust="0"/>
  </p:normalViewPr>
  <p:slideViewPr>
    <p:cSldViewPr snapToObjects="1">
      <p:cViewPr varScale="1">
        <p:scale>
          <a:sx n="73" d="100"/>
          <a:sy n="73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-2011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FC30EA-3236-4324-939D-C3671B5EFAE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The methodology is meant to complement existing approaches, not to replace them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The first point can be addressed by looking at the originator</a:t>
            </a:r>
            <a:r>
              <a:rPr lang="it-IT" baseline="0" smtClean="0"/>
              <a:t> ID</a:t>
            </a:r>
          </a:p>
          <a:p>
            <a:r>
              <a:rPr lang="it-IT" baseline="0" smtClean="0"/>
              <a:t>Reannouncements may happen, e.g., when just changing the local preference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split horizon: </a:t>
            </a:r>
            <a:r>
              <a:rPr lang="en-US" smtClean="0"/>
              <a:t>a PE MUST NOT forward traffic from one PW to another in the same VPLS mesh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No STP, split-horizon (</a:t>
            </a:r>
            <a:r>
              <a:rPr lang="en-US" smtClean="0"/>
              <a:t>a PE MUST NOT forward traffic from one PW to another in the same VPLS mesh)</a:t>
            </a:r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Disagree</a:t>
            </a:r>
            <a:r>
              <a:rPr lang="it-IT" smtClean="0"/>
              <a:t>?</a:t>
            </a:r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No need to lay/rearrange cables</a:t>
            </a:r>
          </a:p>
          <a:p>
            <a:r>
              <a:rPr lang="it-IT" smtClean="0"/>
              <a:t>Little</a:t>
            </a:r>
            <a:r>
              <a:rPr lang="it-IT" baseline="0" smtClean="0"/>
              <a:t> configuration </a:t>
            </a:r>
            <a:r>
              <a:rPr lang="it-IT" baseline="0" smtClean="0"/>
              <a:t>effort</a:t>
            </a:r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http://publib.boulder.ibm.com/infocenter/tivihelp/v8r1/topic/com.ibm.networkmanagerip.doc_3.9/itnm/ip/wip/resolve/task/nmip_ops_retrievevplsinfo.html?resultof=%22%76%70%6c%73%22%20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We believe that state-of-the-art</a:t>
            </a:r>
            <a:r>
              <a:rPr lang="it-IT" baseline="0" smtClean="0"/>
              <a:t> solutions fall short in a few aspects that we address in our contribution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grpSp>
        <p:nvGrpSpPr>
          <p:cNvPr id="8226" name="Group 34"/>
          <p:cNvGrpSpPr>
            <a:grpSpLocks/>
          </p:cNvGrpSpPr>
          <p:nvPr userDrawn="1"/>
        </p:nvGrpSpPr>
        <p:grpSpPr bwMode="auto">
          <a:xfrm>
            <a:off x="1744663" y="549275"/>
            <a:ext cx="5654675" cy="647700"/>
            <a:chOff x="1099" y="469"/>
            <a:chExt cx="3562" cy="408"/>
          </a:xfrm>
        </p:grpSpPr>
        <p:grpSp>
          <p:nvGrpSpPr>
            <p:cNvPr id="8223" name="Group 31"/>
            <p:cNvGrpSpPr>
              <a:grpSpLocks/>
            </p:cNvGrpSpPr>
            <p:nvPr userDrawn="1"/>
          </p:nvGrpSpPr>
          <p:grpSpPr bwMode="auto">
            <a:xfrm>
              <a:off x="1099" y="469"/>
              <a:ext cx="392" cy="408"/>
              <a:chOff x="793" y="346"/>
              <a:chExt cx="910" cy="948"/>
            </a:xfrm>
          </p:grpSpPr>
          <p:sp>
            <p:nvSpPr>
              <p:cNvPr id="8204" name="Rectangle 12"/>
              <p:cNvSpPr>
                <a:spLocks noChangeArrowheads="1"/>
              </p:cNvSpPr>
              <p:nvPr userDrawn="1"/>
            </p:nvSpPr>
            <p:spPr bwMode="auto">
              <a:xfrm>
                <a:off x="793" y="346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5" name="Rectangle 13"/>
              <p:cNvSpPr>
                <a:spLocks noChangeArrowheads="1"/>
              </p:cNvSpPr>
              <p:nvPr userDrawn="1"/>
            </p:nvSpPr>
            <p:spPr bwMode="auto">
              <a:xfrm>
                <a:off x="793" y="419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 userDrawn="1"/>
            </p:nvSpPr>
            <p:spPr bwMode="auto">
              <a:xfrm>
                <a:off x="793" y="492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 userDrawn="1"/>
            </p:nvSpPr>
            <p:spPr bwMode="auto">
              <a:xfrm>
                <a:off x="793" y="565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8" name="Rectangle 16"/>
              <p:cNvSpPr>
                <a:spLocks noChangeArrowheads="1"/>
              </p:cNvSpPr>
              <p:nvPr userDrawn="1"/>
            </p:nvSpPr>
            <p:spPr bwMode="auto">
              <a:xfrm>
                <a:off x="793" y="638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9" name="Rectangle 17"/>
              <p:cNvSpPr>
                <a:spLocks noChangeArrowheads="1"/>
              </p:cNvSpPr>
              <p:nvPr userDrawn="1"/>
            </p:nvSpPr>
            <p:spPr bwMode="auto">
              <a:xfrm>
                <a:off x="793" y="710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0" name="Rectangle 18"/>
              <p:cNvSpPr>
                <a:spLocks noChangeArrowheads="1"/>
              </p:cNvSpPr>
              <p:nvPr userDrawn="1"/>
            </p:nvSpPr>
            <p:spPr bwMode="auto">
              <a:xfrm>
                <a:off x="793" y="783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 userDrawn="1"/>
            </p:nvSpPr>
            <p:spPr bwMode="auto">
              <a:xfrm>
                <a:off x="793" y="856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 userDrawn="1"/>
            </p:nvSpPr>
            <p:spPr bwMode="auto">
              <a:xfrm>
                <a:off x="793" y="929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 userDrawn="1"/>
            </p:nvSpPr>
            <p:spPr bwMode="auto">
              <a:xfrm>
                <a:off x="793" y="1002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 userDrawn="1"/>
            </p:nvSpPr>
            <p:spPr bwMode="auto">
              <a:xfrm>
                <a:off x="793" y="1075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 userDrawn="1"/>
            </p:nvSpPr>
            <p:spPr bwMode="auto">
              <a:xfrm>
                <a:off x="793" y="1148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 userDrawn="1"/>
            </p:nvSpPr>
            <p:spPr bwMode="auto">
              <a:xfrm>
                <a:off x="793" y="1221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 useBgFill="1">
            <p:nvSpPr>
              <p:cNvPr id="8218" name="Oval 26"/>
              <p:cNvSpPr>
                <a:spLocks noChangeArrowheads="1"/>
              </p:cNvSpPr>
              <p:nvPr userDrawn="1"/>
            </p:nvSpPr>
            <p:spPr bwMode="auto">
              <a:xfrm>
                <a:off x="952" y="558"/>
                <a:ext cx="592" cy="521"/>
              </a:xfrm>
              <a:prstGeom prst="ellipse">
                <a:avLst/>
              </a:prstGeom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 useBgFill="1">
            <p:nvSpPr>
              <p:cNvPr id="8219" name="Rectangle 27"/>
              <p:cNvSpPr>
                <a:spLocks noChangeArrowheads="1"/>
              </p:cNvSpPr>
              <p:nvPr userDrawn="1"/>
            </p:nvSpPr>
            <p:spPr bwMode="auto">
              <a:xfrm>
                <a:off x="952" y="821"/>
                <a:ext cx="592" cy="47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20" name="AutoShape 28"/>
              <p:cNvSpPr>
                <a:spLocks noChangeArrowheads="1"/>
              </p:cNvSpPr>
              <p:nvPr userDrawn="1"/>
            </p:nvSpPr>
            <p:spPr bwMode="auto">
              <a:xfrm>
                <a:off x="1024" y="822"/>
                <a:ext cx="448" cy="4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224" name="Text Box 32"/>
            <p:cNvSpPr txBox="1">
              <a:spLocks noChangeArrowheads="1"/>
            </p:cNvSpPr>
            <p:nvPr userDrawn="1"/>
          </p:nvSpPr>
          <p:spPr bwMode="auto">
            <a:xfrm>
              <a:off x="1569" y="481"/>
              <a:ext cx="309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  <a:latin typeface="Arial Black" pitchFamily="34" charset="0"/>
                </a:rPr>
                <a:t>UNIVERSITÀ DEGLI STUDI ROMA TRE</a:t>
              </a:r>
            </a:p>
            <a:p>
              <a:r>
                <a:rPr lang="it-IT" sz="1600">
                  <a:solidFill>
                    <a:schemeClr val="bg1"/>
                  </a:solidFill>
                  <a:latin typeface="Verdana" pitchFamily="34" charset="0"/>
                </a:rPr>
                <a:t>Dipartimento di Informatica e Automazione</a:t>
              </a:r>
            </a:p>
          </p:txBody>
        </p:sp>
      </p:grpSp>
      <p:sp>
        <p:nvSpPr>
          <p:cNvPr id="29" name="Segnaposto data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0" name="Segnaposto numero diapositiva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1" name="Segnaposto piè di pagina 3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62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62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0" y="620713"/>
            <a:ext cx="415925" cy="431800"/>
            <a:chOff x="0" y="164"/>
            <a:chExt cx="524" cy="545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164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0" y="206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0" y="248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290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0" y="332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0" y="373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0" y="415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45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499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541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0" y="583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0" y="625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0" y="66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47" name="Oval 23"/>
            <p:cNvSpPr>
              <a:spLocks noChangeArrowheads="1"/>
            </p:cNvSpPr>
            <p:nvPr userDrawn="1"/>
          </p:nvSpPr>
          <p:spPr bwMode="auto">
            <a:xfrm>
              <a:off x="92" y="286"/>
              <a:ext cx="340" cy="299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92" y="437"/>
              <a:ext cx="340" cy="2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auto">
            <a:xfrm>
              <a:off x="133" y="438"/>
              <a:ext cx="258" cy="2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8728075" y="620713"/>
            <a:ext cx="415925" cy="431800"/>
            <a:chOff x="0" y="164"/>
            <a:chExt cx="524" cy="545"/>
          </a:xfrm>
        </p:grpSpPr>
        <p:sp>
          <p:nvSpPr>
            <p:cNvPr id="1070" name="Rectangle 46"/>
            <p:cNvSpPr>
              <a:spLocks noChangeArrowheads="1"/>
            </p:cNvSpPr>
            <p:nvPr userDrawn="1"/>
          </p:nvSpPr>
          <p:spPr bwMode="auto">
            <a:xfrm>
              <a:off x="0" y="164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1" name="Rectangle 47"/>
            <p:cNvSpPr>
              <a:spLocks noChangeArrowheads="1"/>
            </p:cNvSpPr>
            <p:nvPr userDrawn="1"/>
          </p:nvSpPr>
          <p:spPr bwMode="auto">
            <a:xfrm>
              <a:off x="0" y="206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auto">
            <a:xfrm>
              <a:off x="0" y="248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auto">
            <a:xfrm>
              <a:off x="0" y="290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auto">
            <a:xfrm>
              <a:off x="0" y="332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5" name="Rectangle 51"/>
            <p:cNvSpPr>
              <a:spLocks noChangeArrowheads="1"/>
            </p:cNvSpPr>
            <p:nvPr userDrawn="1"/>
          </p:nvSpPr>
          <p:spPr bwMode="auto">
            <a:xfrm>
              <a:off x="0" y="373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0" y="415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7" name="Rectangle 53"/>
            <p:cNvSpPr>
              <a:spLocks noChangeArrowheads="1"/>
            </p:cNvSpPr>
            <p:nvPr userDrawn="1"/>
          </p:nvSpPr>
          <p:spPr bwMode="auto">
            <a:xfrm>
              <a:off x="0" y="45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8" name="Rectangle 54"/>
            <p:cNvSpPr>
              <a:spLocks noChangeArrowheads="1"/>
            </p:cNvSpPr>
            <p:nvPr userDrawn="1"/>
          </p:nvSpPr>
          <p:spPr bwMode="auto">
            <a:xfrm>
              <a:off x="0" y="499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9" name="Rectangle 55"/>
            <p:cNvSpPr>
              <a:spLocks noChangeArrowheads="1"/>
            </p:cNvSpPr>
            <p:nvPr userDrawn="1"/>
          </p:nvSpPr>
          <p:spPr bwMode="auto">
            <a:xfrm>
              <a:off x="0" y="541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0" name="Rectangle 56"/>
            <p:cNvSpPr>
              <a:spLocks noChangeArrowheads="1"/>
            </p:cNvSpPr>
            <p:nvPr userDrawn="1"/>
          </p:nvSpPr>
          <p:spPr bwMode="auto">
            <a:xfrm>
              <a:off x="0" y="583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1" name="Rectangle 57"/>
            <p:cNvSpPr>
              <a:spLocks noChangeArrowheads="1"/>
            </p:cNvSpPr>
            <p:nvPr userDrawn="1"/>
          </p:nvSpPr>
          <p:spPr bwMode="auto">
            <a:xfrm>
              <a:off x="0" y="625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2" name="Rectangle 58"/>
            <p:cNvSpPr>
              <a:spLocks noChangeArrowheads="1"/>
            </p:cNvSpPr>
            <p:nvPr userDrawn="1"/>
          </p:nvSpPr>
          <p:spPr bwMode="auto">
            <a:xfrm>
              <a:off x="0" y="66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83" name="Oval 59"/>
            <p:cNvSpPr>
              <a:spLocks noChangeArrowheads="1"/>
            </p:cNvSpPr>
            <p:nvPr userDrawn="1"/>
          </p:nvSpPr>
          <p:spPr bwMode="auto">
            <a:xfrm>
              <a:off x="92" y="286"/>
              <a:ext cx="340" cy="299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84" name="Rectangle 60"/>
            <p:cNvSpPr>
              <a:spLocks noChangeArrowheads="1"/>
            </p:cNvSpPr>
            <p:nvPr userDrawn="1"/>
          </p:nvSpPr>
          <p:spPr bwMode="auto">
            <a:xfrm>
              <a:off x="92" y="437"/>
              <a:ext cx="340" cy="2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5" name="AutoShape 61"/>
            <p:cNvSpPr>
              <a:spLocks noChangeArrowheads="1"/>
            </p:cNvSpPr>
            <p:nvPr userDrawn="1"/>
          </p:nvSpPr>
          <p:spPr bwMode="auto">
            <a:xfrm>
              <a:off x="133" y="438"/>
              <a:ext cx="258" cy="2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" name="Segnaposto data 3"/>
          <p:cNvSpPr>
            <a:spLocks noGrp="1"/>
          </p:cNvSpPr>
          <p:nvPr>
            <p:ph type="dt" sz="half" idx="2"/>
          </p:nvPr>
        </p:nvSpPr>
        <p:spPr>
          <a:xfrm>
            <a:off x="0" y="6589861"/>
            <a:ext cx="2133600" cy="268139"/>
          </a:xfrm>
          <a:prstGeom prst="rect">
            <a:avLst/>
          </a:prstGeom>
        </p:spPr>
        <p:txBody>
          <a:bodyPr anchor="b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589861"/>
            <a:ext cx="2895600" cy="268139"/>
          </a:xfrm>
          <a:prstGeom prst="rect">
            <a:avLst/>
          </a:prstGeom>
        </p:spPr>
        <p:txBody>
          <a:bodyPr anchor="b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  <p:sp>
        <p:nvSpPr>
          <p:cNvPr id="4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589861"/>
            <a:ext cx="2133600" cy="268139"/>
          </a:xfrm>
          <a:prstGeom prst="rect">
            <a:avLst/>
          </a:prstGeom>
        </p:spPr>
        <p:txBody>
          <a:bodyPr anchor="b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AC406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5/55/Ambox_clock.svg" TargetMode="External"/><Relationship Id="rId13" Type="http://schemas.openxmlformats.org/officeDocument/2006/relationships/image" Target="../media/image57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55.jpeg"/><Relationship Id="rId5" Type="http://schemas.openxmlformats.org/officeDocument/2006/relationships/image" Target="../media/image50.jpeg"/><Relationship Id="rId10" Type="http://schemas.openxmlformats.org/officeDocument/2006/relationships/image" Target="../media/image54.jpe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28800"/>
            <a:ext cx="7772400" cy="1897212"/>
          </a:xfrm>
        </p:spPr>
        <p:txBody>
          <a:bodyPr/>
          <a:lstStyle/>
          <a:p>
            <a:r>
              <a:rPr lang="it-IT" sz="3200" smtClean="0"/>
              <a:t>Monitoring the Status of MPLS VPN and VPLS Based on BGP Signaling Information</a:t>
            </a:r>
            <a:endParaRPr lang="it-IT" sz="320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598168"/>
            <a:ext cx="7920880" cy="1631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mtClean="0"/>
              <a:t>Giuseppe Di Battista</a:t>
            </a:r>
          </a:p>
          <a:p>
            <a:pPr>
              <a:spcBef>
                <a:spcPts val="0"/>
              </a:spcBef>
            </a:pPr>
            <a:r>
              <a:rPr lang="en-US" smtClean="0">
                <a:solidFill>
                  <a:schemeClr val="accent2"/>
                </a:solidFill>
              </a:rPr>
              <a:t>Massimo Rimondini</a:t>
            </a:r>
          </a:p>
          <a:p>
            <a:pPr>
              <a:spcBef>
                <a:spcPts val="0"/>
              </a:spcBef>
            </a:pPr>
            <a:r>
              <a:rPr lang="en-US" smtClean="0"/>
              <a:t>Giorgio Sadolfo</a:t>
            </a:r>
            <a:endParaRPr lang="en-US"/>
          </a:p>
        </p:txBody>
      </p:sp>
      <p:grpSp>
        <p:nvGrpSpPr>
          <p:cNvPr id="7" name="Gruppo 6"/>
          <p:cNvGrpSpPr/>
          <p:nvPr/>
        </p:nvGrpSpPr>
        <p:grpSpPr>
          <a:xfrm>
            <a:off x="2443374" y="5759933"/>
            <a:ext cx="4257252" cy="909427"/>
            <a:chOff x="2907036" y="5580048"/>
            <a:chExt cx="4257252" cy="909427"/>
          </a:xfrm>
        </p:grpSpPr>
        <p:sp>
          <p:nvSpPr>
            <p:cNvPr id="4" name="Rectangle 5"/>
            <p:cNvSpPr txBox="1">
              <a:spLocks noChangeArrowheads="1"/>
            </p:cNvSpPr>
            <p:nvPr/>
          </p:nvSpPr>
          <p:spPr bwMode="auto">
            <a:xfrm>
              <a:off x="3995936" y="5580048"/>
              <a:ext cx="3168352" cy="909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IEEE/IFIP NOMS 2012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18/04/2012</a:t>
              </a:r>
            </a:p>
          </p:txBody>
        </p:sp>
        <p:pic>
          <p:nvPicPr>
            <p:cNvPr id="3074" name="Picture 2" descr="http://www.ieee-noms.org/images/Noms12Index_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7036" y="5593117"/>
              <a:ext cx="1016892" cy="8832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  <p:pic>
        <p:nvPicPr>
          <p:cNvPr id="1032" name="Picture 8" descr="http://www.matefitness.it/upload/images/attivita/37-puzz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375471"/>
            <a:ext cx="1993404" cy="2214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9" name="Gruppo 18"/>
          <p:cNvGrpSpPr/>
          <p:nvPr/>
        </p:nvGrpSpPr>
        <p:grpSpPr>
          <a:xfrm>
            <a:off x="611560" y="4244545"/>
            <a:ext cx="5476240" cy="984655"/>
            <a:chOff x="611560" y="4244545"/>
            <a:chExt cx="5476240" cy="984655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611560" y="4244545"/>
              <a:ext cx="1127254" cy="9846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LeftDown">
                <a:rot lat="1765641" lon="2012651" rev="21506011"/>
              </a:camera>
              <a:lightRig rig="threePt" dir="t">
                <a:rot lat="0" lon="0" rev="0"/>
              </a:lightRig>
            </a:scene3d>
            <a:sp3d extrusionH="996950"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it-IT" sz="600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it-IT" sz="6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2273935" y="4244545"/>
              <a:ext cx="38138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lvl="0" indent="-514350">
                <a:spcBef>
                  <a:spcPct val="20000"/>
                </a:spcBef>
              </a:pPr>
              <a:r>
                <a:rPr lang="it-IT" sz="3200" kern="0" smtClean="0">
                  <a:solidFill>
                    <a:srgbClr val="FFFFFF"/>
                  </a:solidFill>
                  <a:latin typeface="Tahoma"/>
                </a:rPr>
                <a:t>Visualize VPN states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611560" y="3137350"/>
            <a:ext cx="8352928" cy="984655"/>
            <a:chOff x="611560" y="3137350"/>
            <a:chExt cx="8352928" cy="984655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611560" y="3137350"/>
              <a:ext cx="1127254" cy="9846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LeftDown">
                <a:rot lat="1765641" lon="2012651" rev="21506011"/>
              </a:camera>
              <a:lightRig rig="threePt" dir="t">
                <a:rot lat="0" lon="0" rev="0"/>
              </a:lightRig>
            </a:scene3d>
            <a:sp3d extrusionH="996950"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it-IT" sz="600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it-IT" sz="6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273935" y="3137350"/>
              <a:ext cx="66905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lvl="0" indent="-514350">
                <a:spcBef>
                  <a:spcPct val="20000"/>
                </a:spcBef>
              </a:pPr>
              <a:r>
                <a:rPr lang="it-IT" sz="3200" kern="0" smtClean="0">
                  <a:solidFill>
                    <a:srgbClr val="FFFFFF"/>
                  </a:solidFill>
                  <a:latin typeface="Tahoma"/>
                </a:rPr>
                <a:t>Reconstruct visibility of VPNs at PEs</a:t>
              </a: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611560" y="2030155"/>
            <a:ext cx="6668874" cy="984655"/>
            <a:chOff x="611560" y="2030155"/>
            <a:chExt cx="6668874" cy="984655"/>
          </a:xfrm>
        </p:grpSpPr>
        <p:sp>
          <p:nvSpPr>
            <p:cNvPr id="9" name="CasellaDiTesto 8"/>
            <p:cNvSpPr txBox="1"/>
            <p:nvPr/>
          </p:nvSpPr>
          <p:spPr>
            <a:xfrm>
              <a:off x="611560" y="2030155"/>
              <a:ext cx="1127254" cy="9846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LeftDown">
                <a:rot lat="1765641" lon="2012651" rev="21506011"/>
              </a:camera>
              <a:lightRig rig="threePt" dir="t">
                <a:rot lat="0" lon="0" rev="0"/>
              </a:lightRig>
            </a:scene3d>
            <a:sp3d extrusionH="996950"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it-IT" sz="600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it-IT" sz="6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2273935" y="2030155"/>
              <a:ext cx="50064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lvl="0" indent="-514350">
                <a:spcBef>
                  <a:spcPct val="20000"/>
                </a:spcBef>
              </a:pPr>
              <a:r>
                <a:rPr lang="it-IT" sz="3200" kern="0" smtClean="0">
                  <a:solidFill>
                    <a:srgbClr val="FFFFFF"/>
                  </a:solidFill>
                  <a:latin typeface="Tahoma"/>
                </a:rPr>
                <a:t>Collect signaling messages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</a:t>
            </a:r>
            <a:br>
              <a:rPr lang="it-IT" smtClean="0"/>
            </a:br>
            <a:r>
              <a:rPr lang="it-IT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Collection</a:t>
            </a:r>
            <a:endParaRPr lang="it-IT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20" name="Segnaposto contenuto 31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smtClean="0"/>
                        <a:t>Approach</a:t>
                      </a:r>
                      <a:endParaRPr lang="it-IT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smtClean="0"/>
                        <a:t>Drawback(s)</a:t>
                      </a:r>
                      <a:endParaRPr lang="it-IT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smtClean="0"/>
                        <a:t>Monitor network traffic</a:t>
                      </a:r>
                      <a:endParaRPr lang="it-IT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smtClean="0"/>
                        <a:t>Undetermined in absence of traffic</a:t>
                      </a:r>
                      <a:endParaRPr lang="it-IT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smtClean="0"/>
                        <a:t>Inject</a:t>
                      </a:r>
                      <a:r>
                        <a:rPr lang="it-IT" sz="2400" baseline="0" smtClean="0"/>
                        <a:t> network traffic</a:t>
                      </a:r>
                      <a:endParaRPr lang="it-IT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smtClean="0"/>
                        <a:t>Intrusive; hard to tune</a:t>
                      </a:r>
                      <a:endParaRPr lang="it-IT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smtClean="0"/>
                        <a:t>Watch router configurations</a:t>
                      </a:r>
                      <a:endParaRPr lang="it-IT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smtClean="0"/>
                        <a:t>Intrusive; access restrictions may apply</a:t>
                      </a:r>
                      <a:endParaRPr lang="it-IT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smtClean="0"/>
                        <a:t>Watch router states</a:t>
                      </a:r>
                      <a:endParaRPr lang="it-IT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smtClean="0"/>
                        <a:t>Same as above + untimely</a:t>
                      </a:r>
                      <a:endParaRPr lang="it-IT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smtClean="0"/>
                        <a:t>Notifications</a:t>
                      </a:r>
                      <a:r>
                        <a:rPr lang="it-IT" sz="2400" baseline="0" smtClean="0"/>
                        <a:t> (e.g., SNMP)</a:t>
                      </a:r>
                      <a:endParaRPr lang="it-IT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smtClean="0"/>
                        <a:t>Additional</a:t>
                      </a:r>
                      <a:r>
                        <a:rPr lang="it-IT" sz="2400" baseline="0" smtClean="0"/>
                        <a:t> technologies required</a:t>
                      </a:r>
                      <a:endParaRPr lang="it-IT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smtClean="0"/>
                        <a:t>*</a:t>
                      </a:r>
                      <a:endParaRPr lang="it-IT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smtClean="0"/>
                        <a:t>Limited visibility of the effect</a:t>
                      </a:r>
                      <a:r>
                        <a:rPr lang="it-IT" sz="2400" baseline="0" smtClean="0"/>
                        <a:t> of a configuration</a:t>
                      </a:r>
                      <a:endParaRPr lang="it-IT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smtClean="0"/>
                        <a:t>Monitor signaling messages</a:t>
                      </a:r>
                      <a:endParaRPr lang="it-IT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smtClean="0"/>
                        <a:t>N/A</a:t>
                      </a:r>
                      <a:endParaRPr lang="it-IT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4" name="Rettangolo 323"/>
          <p:cNvSpPr/>
          <p:nvPr/>
        </p:nvSpPr>
        <p:spPr>
          <a:xfrm>
            <a:off x="251520" y="2060847"/>
            <a:ext cx="8640960" cy="8129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2" name="Rettangolo 351"/>
          <p:cNvSpPr/>
          <p:nvPr/>
        </p:nvSpPr>
        <p:spPr>
          <a:xfrm>
            <a:off x="251520" y="2873829"/>
            <a:ext cx="8640960" cy="4722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3" name="Rettangolo 352"/>
          <p:cNvSpPr/>
          <p:nvPr/>
        </p:nvSpPr>
        <p:spPr>
          <a:xfrm>
            <a:off x="251520" y="3346100"/>
            <a:ext cx="8640960" cy="813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4" name="Rettangolo 353"/>
          <p:cNvSpPr/>
          <p:nvPr/>
        </p:nvSpPr>
        <p:spPr>
          <a:xfrm>
            <a:off x="251520" y="4160017"/>
            <a:ext cx="8640960" cy="462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5" name="Rettangolo 354"/>
          <p:cNvSpPr/>
          <p:nvPr/>
        </p:nvSpPr>
        <p:spPr>
          <a:xfrm>
            <a:off x="251520" y="4622242"/>
            <a:ext cx="8640960" cy="8139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6" name="Rettangolo 355"/>
          <p:cNvSpPr/>
          <p:nvPr/>
        </p:nvSpPr>
        <p:spPr>
          <a:xfrm>
            <a:off x="251520" y="5436157"/>
            <a:ext cx="8640960" cy="8239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Rettangolo 356"/>
          <p:cNvSpPr/>
          <p:nvPr/>
        </p:nvSpPr>
        <p:spPr>
          <a:xfrm>
            <a:off x="251520" y="6260122"/>
            <a:ext cx="8640960" cy="4607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3" name="Fumetto 2 322"/>
          <p:cNvSpPr/>
          <p:nvPr/>
        </p:nvSpPr>
        <p:spPr>
          <a:xfrm>
            <a:off x="4788024" y="3645024"/>
            <a:ext cx="4248472" cy="1308328"/>
          </a:xfrm>
          <a:prstGeom prst="wedgeRoundRectCallout">
            <a:avLst>
              <a:gd name="adj1" fmla="val 24089"/>
              <a:gd name="adj2" fmla="val 9062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Arial" pitchFamily="34" charset="0"/>
              <a:buChar char="•"/>
            </a:pPr>
            <a:r>
              <a:rPr lang="it-IT" sz="2400" smtClean="0">
                <a:solidFill>
                  <a:schemeClr val="tx1"/>
                </a:solidFill>
              </a:rPr>
              <a:t>Actual propagation of information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it-IT" sz="2400" smtClean="0">
                <a:solidFill>
                  <a:schemeClr val="tx1"/>
                </a:solidFill>
              </a:rPr>
              <a:t>Routing decisions @ PEs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358" name="Rettangolo 357"/>
          <p:cNvSpPr/>
          <p:nvPr/>
        </p:nvSpPr>
        <p:spPr>
          <a:xfrm>
            <a:off x="251520" y="2059911"/>
            <a:ext cx="8640960" cy="4200211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0" name="Gruppo 349"/>
          <p:cNvGrpSpPr/>
          <p:nvPr/>
        </p:nvGrpSpPr>
        <p:grpSpPr>
          <a:xfrm>
            <a:off x="2604204" y="2459692"/>
            <a:ext cx="3935592" cy="2985532"/>
            <a:chOff x="467544" y="4365104"/>
            <a:chExt cx="3096344" cy="2348880"/>
          </a:xfrm>
        </p:grpSpPr>
        <p:sp>
          <p:nvSpPr>
            <p:cNvPr id="348" name="Rettangolo 347"/>
            <p:cNvSpPr/>
            <p:nvPr/>
          </p:nvSpPr>
          <p:spPr>
            <a:xfrm>
              <a:off x="1907704" y="4365104"/>
              <a:ext cx="144016" cy="234888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800"/>
            </a:p>
          </p:txBody>
        </p:sp>
        <p:sp>
          <p:nvSpPr>
            <p:cNvPr id="345" name="Freccia a destra 344"/>
            <p:cNvSpPr/>
            <p:nvPr/>
          </p:nvSpPr>
          <p:spPr>
            <a:xfrm>
              <a:off x="755576" y="5301208"/>
              <a:ext cx="2808312" cy="720080"/>
            </a:xfrm>
            <a:prstGeom prst="rightArrow">
              <a:avLst>
                <a:gd name="adj1" fmla="val 100000"/>
                <a:gd name="adj2" fmla="val 50000"/>
              </a:avLst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scene3d>
              <a:camera prst="perspectiveFront">
                <a:rot lat="900000" lon="20099991" rev="0"/>
              </a:camera>
              <a:lightRig rig="threePt" dir="t"/>
            </a:scene3d>
            <a:sp3d extrusionH="203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it-IT" sz="5400" smtClean="0">
                  <a:solidFill>
                    <a:schemeClr val="tx1"/>
                  </a:solidFill>
                  <a:latin typeface="+mj-lt"/>
                </a:rPr>
                <a:t>BGP</a:t>
              </a:r>
              <a:endParaRPr lang="it-IT" sz="5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9" name="Freccia a destra 348"/>
            <p:cNvSpPr/>
            <p:nvPr/>
          </p:nvSpPr>
          <p:spPr>
            <a:xfrm flipH="1">
              <a:off x="467544" y="4581128"/>
              <a:ext cx="2808312" cy="720080"/>
            </a:xfrm>
            <a:prstGeom prst="rightArrow">
              <a:avLst>
                <a:gd name="adj1" fmla="val 100000"/>
                <a:gd name="adj2" fmla="val 50000"/>
              </a:avLst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perspectiveFront">
                <a:rot lat="684014" lon="2029985" rev="21380776"/>
              </a:camera>
              <a:lightRig rig="threePt" dir="t"/>
            </a:scene3d>
            <a:sp3d extrusionH="203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it-IT" sz="5400" smtClean="0">
                  <a:solidFill>
                    <a:schemeClr val="tx1"/>
                  </a:solidFill>
                  <a:latin typeface="+mj-lt"/>
                </a:rPr>
                <a:t>LDP</a:t>
              </a:r>
              <a:endParaRPr lang="it-IT" sz="540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11424 0.17755 " pathEditMode="relative" rAng="0" ptsTypes="AA">
                                      <p:cBhvr>
                                        <p:cTn id="34" dur="200" spd="-100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17755 L -2.77778E-6 -1.85185E-6 " pathEditMode="relative" rAng="0" ptsTypes="AA">
                                      <p:cBhvr>
                                        <p:cTn id="42" dur="200" spd="-100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23" grpId="0" animBg="1"/>
      <p:bldP spid="323" grpId="1" animBg="1"/>
      <p:bldP spid="323" grpId="2" animBg="1"/>
      <p:bldP spid="323" grpId="3" animBg="1"/>
      <p:bldP spid="3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</a:t>
            </a:r>
            <a:br>
              <a:rPr lang="it-IT" smtClean="0"/>
            </a:br>
            <a:r>
              <a:rPr lang="it-IT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Collection</a:t>
            </a:r>
            <a:endParaRPr lang="it-IT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540768"/>
          </a:xfrm>
        </p:spPr>
        <p:txBody>
          <a:bodyPr>
            <a:normAutofit lnSpcReduction="10000"/>
          </a:bodyPr>
          <a:lstStyle/>
          <a:p>
            <a:r>
              <a:rPr lang="it-IT" smtClean="0"/>
              <a:t>VPN signaling</a:t>
            </a:r>
          </a:p>
          <a:p>
            <a:pPr lvl="1"/>
            <a:r>
              <a:rPr lang="it-IT" smtClean="0"/>
              <a:t>MPLS: BGP</a:t>
            </a:r>
          </a:p>
          <a:p>
            <a:pPr lvl="1"/>
            <a:r>
              <a:rPr lang="it-IT" smtClean="0"/>
              <a:t>VPLS: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15043" y="2996952"/>
          <a:ext cx="5790565" cy="1728192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524000"/>
                <a:gridCol w="1879918"/>
                <a:gridCol w="1316355"/>
                <a:gridCol w="1070292"/>
              </a:tblGrid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Autodiscovery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Signaling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Vendor</a:t>
                      </a:r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mtClean="0"/>
                        <a:t>RFC 4762 (Kompella)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N/A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LDP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Cisco</a:t>
                      </a:r>
                      <a:endParaRPr lang="it-IT"/>
                    </a:p>
                  </a:txBody>
                  <a:tcPr anchor="ctr"/>
                </a:tc>
              </a:tr>
              <a:tr h="717272">
                <a:tc>
                  <a:txBody>
                    <a:bodyPr/>
                    <a:lstStyle/>
                    <a:p>
                      <a:r>
                        <a:rPr lang="it-IT" smtClean="0"/>
                        <a:t>RFC 4761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BGP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BGP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Juniper</a:t>
                      </a:r>
                      <a:endParaRPr lang="it-IT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1" name="Gruppo 20"/>
          <p:cNvGrpSpPr/>
          <p:nvPr/>
        </p:nvGrpSpPr>
        <p:grpSpPr>
          <a:xfrm>
            <a:off x="6611041" y="3212976"/>
            <a:ext cx="2137423" cy="792088"/>
            <a:chOff x="6732237" y="3717032"/>
            <a:chExt cx="2137423" cy="792088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732239" y="3717032"/>
              <a:ext cx="213742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latin typeface="+mj-lt"/>
                </a:rPr>
                <a:t>BGP-based VPLS Autodiscovery</a:t>
              </a:r>
              <a:endParaRPr lang="it-IT">
                <a:latin typeface="+mj-lt"/>
              </a:endParaRPr>
            </a:p>
          </p:txBody>
        </p:sp>
        <p:sp>
          <p:nvSpPr>
            <p:cNvPr id="17" name="Figura a mano libera 16"/>
            <p:cNvSpPr/>
            <p:nvPr/>
          </p:nvSpPr>
          <p:spPr>
            <a:xfrm flipH="1" flipV="1">
              <a:off x="6732237" y="4363362"/>
              <a:ext cx="2137421" cy="145758"/>
            </a:xfrm>
            <a:custGeom>
              <a:avLst/>
              <a:gdLst>
                <a:gd name="connsiteX0" fmla="*/ 0 w 1788607"/>
                <a:gd name="connsiteY0" fmla="*/ 422030 h 422030"/>
                <a:gd name="connsiteX1" fmla="*/ 0 w 1788607"/>
                <a:gd name="connsiteY1" fmla="*/ 70338 h 422030"/>
                <a:gd name="connsiteX2" fmla="*/ 311499 w 1788607"/>
                <a:gd name="connsiteY2" fmla="*/ 211015 h 422030"/>
                <a:gd name="connsiteX3" fmla="*/ 522514 w 1788607"/>
                <a:gd name="connsiteY3" fmla="*/ 120580 h 422030"/>
                <a:gd name="connsiteX4" fmla="*/ 622998 w 1788607"/>
                <a:gd name="connsiteY4" fmla="*/ 221063 h 422030"/>
                <a:gd name="connsiteX5" fmla="*/ 683288 w 1788607"/>
                <a:gd name="connsiteY5" fmla="*/ 70338 h 422030"/>
                <a:gd name="connsiteX6" fmla="*/ 783771 w 1788607"/>
                <a:gd name="connsiteY6" fmla="*/ 251208 h 422030"/>
                <a:gd name="connsiteX7" fmla="*/ 1055077 w 1788607"/>
                <a:gd name="connsiteY7" fmla="*/ 0 h 422030"/>
                <a:gd name="connsiteX8" fmla="*/ 1145512 w 1788607"/>
                <a:gd name="connsiteY8" fmla="*/ 231112 h 422030"/>
                <a:gd name="connsiteX9" fmla="*/ 1366576 w 1788607"/>
                <a:gd name="connsiteY9" fmla="*/ 180870 h 422030"/>
                <a:gd name="connsiteX10" fmla="*/ 1547446 w 1788607"/>
                <a:gd name="connsiteY10" fmla="*/ 221063 h 422030"/>
                <a:gd name="connsiteX11" fmla="*/ 1758461 w 1788607"/>
                <a:gd name="connsiteY11" fmla="*/ 120580 h 422030"/>
                <a:gd name="connsiteX12" fmla="*/ 1788607 w 1788607"/>
                <a:gd name="connsiteY12" fmla="*/ 422030 h 422030"/>
                <a:gd name="connsiteX13" fmla="*/ 0 w 1788607"/>
                <a:gd name="connsiteY13" fmla="*/ 422030 h 422030"/>
                <a:gd name="connsiteX0" fmla="*/ 0 w 1788607"/>
                <a:gd name="connsiteY0" fmla="*/ 422030 h 422030"/>
                <a:gd name="connsiteX1" fmla="*/ 0 w 1788607"/>
                <a:gd name="connsiteY1" fmla="*/ 70338 h 422030"/>
                <a:gd name="connsiteX2" fmla="*/ 311499 w 1788607"/>
                <a:gd name="connsiteY2" fmla="*/ 211015 h 422030"/>
                <a:gd name="connsiteX3" fmla="*/ 522514 w 1788607"/>
                <a:gd name="connsiteY3" fmla="*/ 120580 h 422030"/>
                <a:gd name="connsiteX4" fmla="*/ 622998 w 1788607"/>
                <a:gd name="connsiteY4" fmla="*/ 221063 h 422030"/>
                <a:gd name="connsiteX5" fmla="*/ 683288 w 1788607"/>
                <a:gd name="connsiteY5" fmla="*/ 70338 h 422030"/>
                <a:gd name="connsiteX6" fmla="*/ 783771 w 1788607"/>
                <a:gd name="connsiteY6" fmla="*/ 251208 h 422030"/>
                <a:gd name="connsiteX7" fmla="*/ 1055077 w 1788607"/>
                <a:gd name="connsiteY7" fmla="*/ 0 h 422030"/>
                <a:gd name="connsiteX8" fmla="*/ 1145512 w 1788607"/>
                <a:gd name="connsiteY8" fmla="*/ 231112 h 422030"/>
                <a:gd name="connsiteX9" fmla="*/ 1366576 w 1788607"/>
                <a:gd name="connsiteY9" fmla="*/ 180870 h 422030"/>
                <a:gd name="connsiteX10" fmla="*/ 1547446 w 1788607"/>
                <a:gd name="connsiteY10" fmla="*/ 221063 h 422030"/>
                <a:gd name="connsiteX11" fmla="*/ 1788607 w 1788607"/>
                <a:gd name="connsiteY11" fmla="*/ 0 h 422030"/>
                <a:gd name="connsiteX12" fmla="*/ 1788607 w 1788607"/>
                <a:gd name="connsiteY12" fmla="*/ 422030 h 422030"/>
                <a:gd name="connsiteX13" fmla="*/ 0 w 1788607"/>
                <a:gd name="connsiteY13" fmla="*/ 422030 h 422030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783771 w 1788607"/>
                <a:gd name="connsiteY6" fmla="*/ 454749 h 625571"/>
                <a:gd name="connsiteX7" fmla="*/ 1055077 w 1788607"/>
                <a:gd name="connsiteY7" fmla="*/ 203541 h 625571"/>
                <a:gd name="connsiteX8" fmla="*/ 1145512 w 1788607"/>
                <a:gd name="connsiteY8" fmla="*/ 434653 h 625571"/>
                <a:gd name="connsiteX9" fmla="*/ 1366576 w 1788607"/>
                <a:gd name="connsiteY9" fmla="*/ 384411 h 625571"/>
                <a:gd name="connsiteX10" fmla="*/ 1438771 w 1788607"/>
                <a:gd name="connsiteY10" fmla="*/ 0 h 625571"/>
                <a:gd name="connsiteX11" fmla="*/ 1788607 w 1788607"/>
                <a:gd name="connsiteY11" fmla="*/ 203541 h 625571"/>
                <a:gd name="connsiteX12" fmla="*/ 1788607 w 1788607"/>
                <a:gd name="connsiteY12" fmla="*/ 625571 h 625571"/>
                <a:gd name="connsiteX13" fmla="*/ 0 w 1788607"/>
                <a:gd name="connsiteY13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783771 w 1788607"/>
                <a:gd name="connsiteY6" fmla="*/ 454749 h 625571"/>
                <a:gd name="connsiteX7" fmla="*/ 1055077 w 1788607"/>
                <a:gd name="connsiteY7" fmla="*/ 203541 h 625571"/>
                <a:gd name="connsiteX8" fmla="*/ 1145512 w 1788607"/>
                <a:gd name="connsiteY8" fmla="*/ 434653 h 625571"/>
                <a:gd name="connsiteX9" fmla="*/ 1294755 w 1788607"/>
                <a:gd name="connsiteY9" fmla="*/ 203541 h 625571"/>
                <a:gd name="connsiteX10" fmla="*/ 1438771 w 1788607"/>
                <a:gd name="connsiteY10" fmla="*/ 0 h 625571"/>
                <a:gd name="connsiteX11" fmla="*/ 1788607 w 1788607"/>
                <a:gd name="connsiteY11" fmla="*/ 203541 h 625571"/>
                <a:gd name="connsiteX12" fmla="*/ 1788607 w 1788607"/>
                <a:gd name="connsiteY12" fmla="*/ 625571 h 625571"/>
                <a:gd name="connsiteX13" fmla="*/ 0 w 1788607"/>
                <a:gd name="connsiteY13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783771 w 1788607"/>
                <a:gd name="connsiteY6" fmla="*/ 454749 h 625571"/>
                <a:gd name="connsiteX7" fmla="*/ 1055077 w 1788607"/>
                <a:gd name="connsiteY7" fmla="*/ 203541 h 625571"/>
                <a:gd name="connsiteX8" fmla="*/ 1145512 w 1788607"/>
                <a:gd name="connsiteY8" fmla="*/ 434653 h 625571"/>
                <a:gd name="connsiteX9" fmla="*/ 1438771 w 1788607"/>
                <a:gd name="connsiteY9" fmla="*/ 0 h 625571"/>
                <a:gd name="connsiteX10" fmla="*/ 1788607 w 1788607"/>
                <a:gd name="connsiteY10" fmla="*/ 203541 h 625571"/>
                <a:gd name="connsiteX11" fmla="*/ 1788607 w 1788607"/>
                <a:gd name="connsiteY11" fmla="*/ 625571 h 625571"/>
                <a:gd name="connsiteX12" fmla="*/ 0 w 1788607"/>
                <a:gd name="connsiteY12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783771 w 1788607"/>
                <a:gd name="connsiteY6" fmla="*/ 454749 h 625571"/>
                <a:gd name="connsiteX7" fmla="*/ 1055077 w 1788607"/>
                <a:gd name="connsiteY7" fmla="*/ 203541 h 625571"/>
                <a:gd name="connsiteX8" fmla="*/ 1134724 w 1788607"/>
                <a:gd name="connsiteY8" fmla="*/ 228507 h 625571"/>
                <a:gd name="connsiteX9" fmla="*/ 1438771 w 1788607"/>
                <a:gd name="connsiteY9" fmla="*/ 0 h 625571"/>
                <a:gd name="connsiteX10" fmla="*/ 1788607 w 1788607"/>
                <a:gd name="connsiteY10" fmla="*/ 203541 h 625571"/>
                <a:gd name="connsiteX11" fmla="*/ 1788607 w 1788607"/>
                <a:gd name="connsiteY11" fmla="*/ 625571 h 625571"/>
                <a:gd name="connsiteX12" fmla="*/ 0 w 1788607"/>
                <a:gd name="connsiteY12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783771 w 1788607"/>
                <a:gd name="connsiteY6" fmla="*/ 454749 h 625571"/>
                <a:gd name="connsiteX7" fmla="*/ 918700 w 1788607"/>
                <a:gd name="connsiteY7" fmla="*/ 0 h 625571"/>
                <a:gd name="connsiteX8" fmla="*/ 1134724 w 1788607"/>
                <a:gd name="connsiteY8" fmla="*/ 228507 h 625571"/>
                <a:gd name="connsiteX9" fmla="*/ 1438771 w 1788607"/>
                <a:gd name="connsiteY9" fmla="*/ 0 h 625571"/>
                <a:gd name="connsiteX10" fmla="*/ 1788607 w 1788607"/>
                <a:gd name="connsiteY10" fmla="*/ 203541 h 625571"/>
                <a:gd name="connsiteX11" fmla="*/ 1788607 w 1788607"/>
                <a:gd name="connsiteY11" fmla="*/ 625571 h 625571"/>
                <a:gd name="connsiteX12" fmla="*/ 0 w 1788607"/>
                <a:gd name="connsiteY12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918700 w 1788607"/>
                <a:gd name="connsiteY6" fmla="*/ 0 h 625571"/>
                <a:gd name="connsiteX7" fmla="*/ 1134724 w 1788607"/>
                <a:gd name="connsiteY7" fmla="*/ 228507 h 625571"/>
                <a:gd name="connsiteX8" fmla="*/ 1438771 w 1788607"/>
                <a:gd name="connsiteY8" fmla="*/ 0 h 625571"/>
                <a:gd name="connsiteX9" fmla="*/ 1788607 w 1788607"/>
                <a:gd name="connsiteY9" fmla="*/ 203541 h 625571"/>
                <a:gd name="connsiteX10" fmla="*/ 1788607 w 1788607"/>
                <a:gd name="connsiteY10" fmla="*/ 625571 h 625571"/>
                <a:gd name="connsiteX11" fmla="*/ 0 w 1788607"/>
                <a:gd name="connsiteY11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702676 w 1788607"/>
                <a:gd name="connsiteY5" fmla="*/ 156499 h 625571"/>
                <a:gd name="connsiteX6" fmla="*/ 918700 w 1788607"/>
                <a:gd name="connsiteY6" fmla="*/ 0 h 625571"/>
                <a:gd name="connsiteX7" fmla="*/ 1134724 w 1788607"/>
                <a:gd name="connsiteY7" fmla="*/ 228507 h 625571"/>
                <a:gd name="connsiteX8" fmla="*/ 1438771 w 1788607"/>
                <a:gd name="connsiteY8" fmla="*/ 0 h 625571"/>
                <a:gd name="connsiteX9" fmla="*/ 1788607 w 1788607"/>
                <a:gd name="connsiteY9" fmla="*/ 203541 h 625571"/>
                <a:gd name="connsiteX10" fmla="*/ 1788607 w 1788607"/>
                <a:gd name="connsiteY10" fmla="*/ 625571 h 625571"/>
                <a:gd name="connsiteX11" fmla="*/ 0 w 1788607"/>
                <a:gd name="connsiteY11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407004 w 1788607"/>
                <a:gd name="connsiteY4" fmla="*/ 156499 h 625571"/>
                <a:gd name="connsiteX5" fmla="*/ 702676 w 1788607"/>
                <a:gd name="connsiteY5" fmla="*/ 156499 h 625571"/>
                <a:gd name="connsiteX6" fmla="*/ 918700 w 1788607"/>
                <a:gd name="connsiteY6" fmla="*/ 0 h 625571"/>
                <a:gd name="connsiteX7" fmla="*/ 1134724 w 1788607"/>
                <a:gd name="connsiteY7" fmla="*/ 228507 h 625571"/>
                <a:gd name="connsiteX8" fmla="*/ 1438771 w 1788607"/>
                <a:gd name="connsiteY8" fmla="*/ 0 h 625571"/>
                <a:gd name="connsiteX9" fmla="*/ 1788607 w 1788607"/>
                <a:gd name="connsiteY9" fmla="*/ 203541 h 625571"/>
                <a:gd name="connsiteX10" fmla="*/ 1788607 w 1788607"/>
                <a:gd name="connsiteY10" fmla="*/ 625571 h 625571"/>
                <a:gd name="connsiteX11" fmla="*/ 0 w 1788607"/>
                <a:gd name="connsiteY11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407004 w 1788607"/>
                <a:gd name="connsiteY3" fmla="*/ 156499 h 625571"/>
                <a:gd name="connsiteX4" fmla="*/ 702676 w 1788607"/>
                <a:gd name="connsiteY4" fmla="*/ 156499 h 625571"/>
                <a:gd name="connsiteX5" fmla="*/ 918700 w 1788607"/>
                <a:gd name="connsiteY5" fmla="*/ 0 h 625571"/>
                <a:gd name="connsiteX6" fmla="*/ 1134724 w 1788607"/>
                <a:gd name="connsiteY6" fmla="*/ 228507 h 625571"/>
                <a:gd name="connsiteX7" fmla="*/ 1438771 w 1788607"/>
                <a:gd name="connsiteY7" fmla="*/ 0 h 625571"/>
                <a:gd name="connsiteX8" fmla="*/ 1788607 w 1788607"/>
                <a:gd name="connsiteY8" fmla="*/ 203541 h 625571"/>
                <a:gd name="connsiteX9" fmla="*/ 1788607 w 1788607"/>
                <a:gd name="connsiteY9" fmla="*/ 625571 h 625571"/>
                <a:gd name="connsiteX10" fmla="*/ 0 w 1788607"/>
                <a:gd name="connsiteY10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126612 w 1788607"/>
                <a:gd name="connsiteY2" fmla="*/ 0 h 625571"/>
                <a:gd name="connsiteX3" fmla="*/ 407004 w 1788607"/>
                <a:gd name="connsiteY3" fmla="*/ 156499 h 625571"/>
                <a:gd name="connsiteX4" fmla="*/ 702676 w 1788607"/>
                <a:gd name="connsiteY4" fmla="*/ 156499 h 625571"/>
                <a:gd name="connsiteX5" fmla="*/ 918700 w 1788607"/>
                <a:gd name="connsiteY5" fmla="*/ 0 h 625571"/>
                <a:gd name="connsiteX6" fmla="*/ 1134724 w 1788607"/>
                <a:gd name="connsiteY6" fmla="*/ 228507 h 625571"/>
                <a:gd name="connsiteX7" fmla="*/ 1438771 w 1788607"/>
                <a:gd name="connsiteY7" fmla="*/ 0 h 625571"/>
                <a:gd name="connsiteX8" fmla="*/ 1788607 w 1788607"/>
                <a:gd name="connsiteY8" fmla="*/ 203541 h 625571"/>
                <a:gd name="connsiteX9" fmla="*/ 1788607 w 1788607"/>
                <a:gd name="connsiteY9" fmla="*/ 625571 h 625571"/>
                <a:gd name="connsiteX10" fmla="*/ 0 w 1788607"/>
                <a:gd name="connsiteY10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126612 w 1788607"/>
                <a:gd name="connsiteY2" fmla="*/ 0 h 625571"/>
                <a:gd name="connsiteX3" fmla="*/ 407004 w 1788607"/>
                <a:gd name="connsiteY3" fmla="*/ 156499 h 625571"/>
                <a:gd name="connsiteX4" fmla="*/ 702676 w 1788607"/>
                <a:gd name="connsiteY4" fmla="*/ 156499 h 625571"/>
                <a:gd name="connsiteX5" fmla="*/ 918700 w 1788607"/>
                <a:gd name="connsiteY5" fmla="*/ 0 h 625571"/>
                <a:gd name="connsiteX6" fmla="*/ 1134724 w 1788607"/>
                <a:gd name="connsiteY6" fmla="*/ 228507 h 625571"/>
                <a:gd name="connsiteX7" fmla="*/ 1438771 w 1788607"/>
                <a:gd name="connsiteY7" fmla="*/ 0 h 625571"/>
                <a:gd name="connsiteX8" fmla="*/ 1788607 w 1788607"/>
                <a:gd name="connsiteY8" fmla="*/ 203541 h 625571"/>
                <a:gd name="connsiteX9" fmla="*/ 1788607 w 1788607"/>
                <a:gd name="connsiteY9" fmla="*/ 372523 h 625571"/>
                <a:gd name="connsiteX10" fmla="*/ 0 w 1788607"/>
                <a:gd name="connsiteY10" fmla="*/ 625571 h 625571"/>
                <a:gd name="connsiteX0" fmla="*/ 0 w 1788607"/>
                <a:gd name="connsiteY0" fmla="*/ 372523 h 372523"/>
                <a:gd name="connsiteX1" fmla="*/ 0 w 1788607"/>
                <a:gd name="connsiteY1" fmla="*/ 273879 h 372523"/>
                <a:gd name="connsiteX2" fmla="*/ 126612 w 1788607"/>
                <a:gd name="connsiteY2" fmla="*/ 0 h 372523"/>
                <a:gd name="connsiteX3" fmla="*/ 407004 w 1788607"/>
                <a:gd name="connsiteY3" fmla="*/ 156499 h 372523"/>
                <a:gd name="connsiteX4" fmla="*/ 702676 w 1788607"/>
                <a:gd name="connsiteY4" fmla="*/ 156499 h 372523"/>
                <a:gd name="connsiteX5" fmla="*/ 918700 w 1788607"/>
                <a:gd name="connsiteY5" fmla="*/ 0 h 372523"/>
                <a:gd name="connsiteX6" fmla="*/ 1134724 w 1788607"/>
                <a:gd name="connsiteY6" fmla="*/ 228507 h 372523"/>
                <a:gd name="connsiteX7" fmla="*/ 1438771 w 1788607"/>
                <a:gd name="connsiteY7" fmla="*/ 0 h 372523"/>
                <a:gd name="connsiteX8" fmla="*/ 1788607 w 1788607"/>
                <a:gd name="connsiteY8" fmla="*/ 203541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8607" h="372523">
                  <a:moveTo>
                    <a:pt x="0" y="372523"/>
                  </a:moveTo>
                  <a:lnTo>
                    <a:pt x="0" y="273879"/>
                  </a:lnTo>
                  <a:lnTo>
                    <a:pt x="126612" y="0"/>
                  </a:lnTo>
                  <a:lnTo>
                    <a:pt x="407004" y="156499"/>
                  </a:lnTo>
                  <a:lnTo>
                    <a:pt x="702676" y="156499"/>
                  </a:lnTo>
                  <a:lnTo>
                    <a:pt x="918700" y="0"/>
                  </a:lnTo>
                  <a:lnTo>
                    <a:pt x="1134724" y="228507"/>
                  </a:lnTo>
                  <a:lnTo>
                    <a:pt x="1438771" y="0"/>
                  </a:lnTo>
                  <a:lnTo>
                    <a:pt x="1788607" y="203541"/>
                  </a:lnTo>
                  <a:lnTo>
                    <a:pt x="1788607" y="372523"/>
                  </a:lnTo>
                  <a:lnTo>
                    <a:pt x="0" y="3725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+mj-lt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6611041" y="4077072"/>
            <a:ext cx="2137423" cy="862355"/>
            <a:chOff x="6732237" y="5013176"/>
            <a:chExt cx="2137423" cy="862355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6732239" y="5229200"/>
              <a:ext cx="213742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latin typeface="+mj-lt"/>
                </a:rPr>
                <a:t>LDP-BGP VPLS Interworking</a:t>
              </a:r>
              <a:endParaRPr lang="it-IT">
                <a:latin typeface="+mj-lt"/>
              </a:endParaRPr>
            </a:p>
          </p:txBody>
        </p:sp>
        <p:sp>
          <p:nvSpPr>
            <p:cNvPr id="19" name="Figura a mano libera 18"/>
            <p:cNvSpPr/>
            <p:nvPr/>
          </p:nvSpPr>
          <p:spPr>
            <a:xfrm flipH="1">
              <a:off x="6732237" y="5013176"/>
              <a:ext cx="2137421" cy="216024"/>
            </a:xfrm>
            <a:custGeom>
              <a:avLst/>
              <a:gdLst>
                <a:gd name="connsiteX0" fmla="*/ 0 w 1788607"/>
                <a:gd name="connsiteY0" fmla="*/ 422030 h 422030"/>
                <a:gd name="connsiteX1" fmla="*/ 0 w 1788607"/>
                <a:gd name="connsiteY1" fmla="*/ 70338 h 422030"/>
                <a:gd name="connsiteX2" fmla="*/ 311499 w 1788607"/>
                <a:gd name="connsiteY2" fmla="*/ 211015 h 422030"/>
                <a:gd name="connsiteX3" fmla="*/ 522514 w 1788607"/>
                <a:gd name="connsiteY3" fmla="*/ 120580 h 422030"/>
                <a:gd name="connsiteX4" fmla="*/ 622998 w 1788607"/>
                <a:gd name="connsiteY4" fmla="*/ 221063 h 422030"/>
                <a:gd name="connsiteX5" fmla="*/ 683288 w 1788607"/>
                <a:gd name="connsiteY5" fmla="*/ 70338 h 422030"/>
                <a:gd name="connsiteX6" fmla="*/ 783771 w 1788607"/>
                <a:gd name="connsiteY6" fmla="*/ 251208 h 422030"/>
                <a:gd name="connsiteX7" fmla="*/ 1055077 w 1788607"/>
                <a:gd name="connsiteY7" fmla="*/ 0 h 422030"/>
                <a:gd name="connsiteX8" fmla="*/ 1145512 w 1788607"/>
                <a:gd name="connsiteY8" fmla="*/ 231112 h 422030"/>
                <a:gd name="connsiteX9" fmla="*/ 1366576 w 1788607"/>
                <a:gd name="connsiteY9" fmla="*/ 180870 h 422030"/>
                <a:gd name="connsiteX10" fmla="*/ 1547446 w 1788607"/>
                <a:gd name="connsiteY10" fmla="*/ 221063 h 422030"/>
                <a:gd name="connsiteX11" fmla="*/ 1758461 w 1788607"/>
                <a:gd name="connsiteY11" fmla="*/ 120580 h 422030"/>
                <a:gd name="connsiteX12" fmla="*/ 1788607 w 1788607"/>
                <a:gd name="connsiteY12" fmla="*/ 422030 h 422030"/>
                <a:gd name="connsiteX13" fmla="*/ 0 w 1788607"/>
                <a:gd name="connsiteY13" fmla="*/ 422030 h 422030"/>
                <a:gd name="connsiteX0" fmla="*/ 0 w 1788607"/>
                <a:gd name="connsiteY0" fmla="*/ 422030 h 422030"/>
                <a:gd name="connsiteX1" fmla="*/ 0 w 1788607"/>
                <a:gd name="connsiteY1" fmla="*/ 70338 h 422030"/>
                <a:gd name="connsiteX2" fmla="*/ 311499 w 1788607"/>
                <a:gd name="connsiteY2" fmla="*/ 211015 h 422030"/>
                <a:gd name="connsiteX3" fmla="*/ 522514 w 1788607"/>
                <a:gd name="connsiteY3" fmla="*/ 120580 h 422030"/>
                <a:gd name="connsiteX4" fmla="*/ 622998 w 1788607"/>
                <a:gd name="connsiteY4" fmla="*/ 221063 h 422030"/>
                <a:gd name="connsiteX5" fmla="*/ 683288 w 1788607"/>
                <a:gd name="connsiteY5" fmla="*/ 70338 h 422030"/>
                <a:gd name="connsiteX6" fmla="*/ 783771 w 1788607"/>
                <a:gd name="connsiteY6" fmla="*/ 251208 h 422030"/>
                <a:gd name="connsiteX7" fmla="*/ 1055077 w 1788607"/>
                <a:gd name="connsiteY7" fmla="*/ 0 h 422030"/>
                <a:gd name="connsiteX8" fmla="*/ 1145512 w 1788607"/>
                <a:gd name="connsiteY8" fmla="*/ 231112 h 422030"/>
                <a:gd name="connsiteX9" fmla="*/ 1366576 w 1788607"/>
                <a:gd name="connsiteY9" fmla="*/ 180870 h 422030"/>
                <a:gd name="connsiteX10" fmla="*/ 1547446 w 1788607"/>
                <a:gd name="connsiteY10" fmla="*/ 221063 h 422030"/>
                <a:gd name="connsiteX11" fmla="*/ 1788607 w 1788607"/>
                <a:gd name="connsiteY11" fmla="*/ 0 h 422030"/>
                <a:gd name="connsiteX12" fmla="*/ 1788607 w 1788607"/>
                <a:gd name="connsiteY12" fmla="*/ 422030 h 422030"/>
                <a:gd name="connsiteX13" fmla="*/ 0 w 1788607"/>
                <a:gd name="connsiteY13" fmla="*/ 422030 h 422030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783771 w 1788607"/>
                <a:gd name="connsiteY6" fmla="*/ 454749 h 625571"/>
                <a:gd name="connsiteX7" fmla="*/ 1055077 w 1788607"/>
                <a:gd name="connsiteY7" fmla="*/ 203541 h 625571"/>
                <a:gd name="connsiteX8" fmla="*/ 1145512 w 1788607"/>
                <a:gd name="connsiteY8" fmla="*/ 434653 h 625571"/>
                <a:gd name="connsiteX9" fmla="*/ 1366576 w 1788607"/>
                <a:gd name="connsiteY9" fmla="*/ 384411 h 625571"/>
                <a:gd name="connsiteX10" fmla="*/ 1438771 w 1788607"/>
                <a:gd name="connsiteY10" fmla="*/ 0 h 625571"/>
                <a:gd name="connsiteX11" fmla="*/ 1788607 w 1788607"/>
                <a:gd name="connsiteY11" fmla="*/ 203541 h 625571"/>
                <a:gd name="connsiteX12" fmla="*/ 1788607 w 1788607"/>
                <a:gd name="connsiteY12" fmla="*/ 625571 h 625571"/>
                <a:gd name="connsiteX13" fmla="*/ 0 w 1788607"/>
                <a:gd name="connsiteY13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783771 w 1788607"/>
                <a:gd name="connsiteY6" fmla="*/ 454749 h 625571"/>
                <a:gd name="connsiteX7" fmla="*/ 1055077 w 1788607"/>
                <a:gd name="connsiteY7" fmla="*/ 203541 h 625571"/>
                <a:gd name="connsiteX8" fmla="*/ 1145512 w 1788607"/>
                <a:gd name="connsiteY8" fmla="*/ 434653 h 625571"/>
                <a:gd name="connsiteX9" fmla="*/ 1294755 w 1788607"/>
                <a:gd name="connsiteY9" fmla="*/ 203541 h 625571"/>
                <a:gd name="connsiteX10" fmla="*/ 1438771 w 1788607"/>
                <a:gd name="connsiteY10" fmla="*/ 0 h 625571"/>
                <a:gd name="connsiteX11" fmla="*/ 1788607 w 1788607"/>
                <a:gd name="connsiteY11" fmla="*/ 203541 h 625571"/>
                <a:gd name="connsiteX12" fmla="*/ 1788607 w 1788607"/>
                <a:gd name="connsiteY12" fmla="*/ 625571 h 625571"/>
                <a:gd name="connsiteX13" fmla="*/ 0 w 1788607"/>
                <a:gd name="connsiteY13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783771 w 1788607"/>
                <a:gd name="connsiteY6" fmla="*/ 454749 h 625571"/>
                <a:gd name="connsiteX7" fmla="*/ 1055077 w 1788607"/>
                <a:gd name="connsiteY7" fmla="*/ 203541 h 625571"/>
                <a:gd name="connsiteX8" fmla="*/ 1145512 w 1788607"/>
                <a:gd name="connsiteY8" fmla="*/ 434653 h 625571"/>
                <a:gd name="connsiteX9" fmla="*/ 1438771 w 1788607"/>
                <a:gd name="connsiteY9" fmla="*/ 0 h 625571"/>
                <a:gd name="connsiteX10" fmla="*/ 1788607 w 1788607"/>
                <a:gd name="connsiteY10" fmla="*/ 203541 h 625571"/>
                <a:gd name="connsiteX11" fmla="*/ 1788607 w 1788607"/>
                <a:gd name="connsiteY11" fmla="*/ 625571 h 625571"/>
                <a:gd name="connsiteX12" fmla="*/ 0 w 1788607"/>
                <a:gd name="connsiteY12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783771 w 1788607"/>
                <a:gd name="connsiteY6" fmla="*/ 454749 h 625571"/>
                <a:gd name="connsiteX7" fmla="*/ 1055077 w 1788607"/>
                <a:gd name="connsiteY7" fmla="*/ 203541 h 625571"/>
                <a:gd name="connsiteX8" fmla="*/ 1134724 w 1788607"/>
                <a:gd name="connsiteY8" fmla="*/ 228507 h 625571"/>
                <a:gd name="connsiteX9" fmla="*/ 1438771 w 1788607"/>
                <a:gd name="connsiteY9" fmla="*/ 0 h 625571"/>
                <a:gd name="connsiteX10" fmla="*/ 1788607 w 1788607"/>
                <a:gd name="connsiteY10" fmla="*/ 203541 h 625571"/>
                <a:gd name="connsiteX11" fmla="*/ 1788607 w 1788607"/>
                <a:gd name="connsiteY11" fmla="*/ 625571 h 625571"/>
                <a:gd name="connsiteX12" fmla="*/ 0 w 1788607"/>
                <a:gd name="connsiteY12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783771 w 1788607"/>
                <a:gd name="connsiteY6" fmla="*/ 454749 h 625571"/>
                <a:gd name="connsiteX7" fmla="*/ 918700 w 1788607"/>
                <a:gd name="connsiteY7" fmla="*/ 0 h 625571"/>
                <a:gd name="connsiteX8" fmla="*/ 1134724 w 1788607"/>
                <a:gd name="connsiteY8" fmla="*/ 228507 h 625571"/>
                <a:gd name="connsiteX9" fmla="*/ 1438771 w 1788607"/>
                <a:gd name="connsiteY9" fmla="*/ 0 h 625571"/>
                <a:gd name="connsiteX10" fmla="*/ 1788607 w 1788607"/>
                <a:gd name="connsiteY10" fmla="*/ 203541 h 625571"/>
                <a:gd name="connsiteX11" fmla="*/ 1788607 w 1788607"/>
                <a:gd name="connsiteY11" fmla="*/ 625571 h 625571"/>
                <a:gd name="connsiteX12" fmla="*/ 0 w 1788607"/>
                <a:gd name="connsiteY12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683288 w 1788607"/>
                <a:gd name="connsiteY5" fmla="*/ 273879 h 625571"/>
                <a:gd name="connsiteX6" fmla="*/ 918700 w 1788607"/>
                <a:gd name="connsiteY6" fmla="*/ 0 h 625571"/>
                <a:gd name="connsiteX7" fmla="*/ 1134724 w 1788607"/>
                <a:gd name="connsiteY7" fmla="*/ 228507 h 625571"/>
                <a:gd name="connsiteX8" fmla="*/ 1438771 w 1788607"/>
                <a:gd name="connsiteY8" fmla="*/ 0 h 625571"/>
                <a:gd name="connsiteX9" fmla="*/ 1788607 w 1788607"/>
                <a:gd name="connsiteY9" fmla="*/ 203541 h 625571"/>
                <a:gd name="connsiteX10" fmla="*/ 1788607 w 1788607"/>
                <a:gd name="connsiteY10" fmla="*/ 625571 h 625571"/>
                <a:gd name="connsiteX11" fmla="*/ 0 w 1788607"/>
                <a:gd name="connsiteY11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622998 w 1788607"/>
                <a:gd name="connsiteY4" fmla="*/ 424604 h 625571"/>
                <a:gd name="connsiteX5" fmla="*/ 702676 w 1788607"/>
                <a:gd name="connsiteY5" fmla="*/ 156499 h 625571"/>
                <a:gd name="connsiteX6" fmla="*/ 918700 w 1788607"/>
                <a:gd name="connsiteY6" fmla="*/ 0 h 625571"/>
                <a:gd name="connsiteX7" fmla="*/ 1134724 w 1788607"/>
                <a:gd name="connsiteY7" fmla="*/ 228507 h 625571"/>
                <a:gd name="connsiteX8" fmla="*/ 1438771 w 1788607"/>
                <a:gd name="connsiteY8" fmla="*/ 0 h 625571"/>
                <a:gd name="connsiteX9" fmla="*/ 1788607 w 1788607"/>
                <a:gd name="connsiteY9" fmla="*/ 203541 h 625571"/>
                <a:gd name="connsiteX10" fmla="*/ 1788607 w 1788607"/>
                <a:gd name="connsiteY10" fmla="*/ 625571 h 625571"/>
                <a:gd name="connsiteX11" fmla="*/ 0 w 1788607"/>
                <a:gd name="connsiteY11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522514 w 1788607"/>
                <a:gd name="connsiteY3" fmla="*/ 324121 h 625571"/>
                <a:gd name="connsiteX4" fmla="*/ 407004 w 1788607"/>
                <a:gd name="connsiteY4" fmla="*/ 156499 h 625571"/>
                <a:gd name="connsiteX5" fmla="*/ 702676 w 1788607"/>
                <a:gd name="connsiteY5" fmla="*/ 156499 h 625571"/>
                <a:gd name="connsiteX6" fmla="*/ 918700 w 1788607"/>
                <a:gd name="connsiteY6" fmla="*/ 0 h 625571"/>
                <a:gd name="connsiteX7" fmla="*/ 1134724 w 1788607"/>
                <a:gd name="connsiteY7" fmla="*/ 228507 h 625571"/>
                <a:gd name="connsiteX8" fmla="*/ 1438771 w 1788607"/>
                <a:gd name="connsiteY8" fmla="*/ 0 h 625571"/>
                <a:gd name="connsiteX9" fmla="*/ 1788607 w 1788607"/>
                <a:gd name="connsiteY9" fmla="*/ 203541 h 625571"/>
                <a:gd name="connsiteX10" fmla="*/ 1788607 w 1788607"/>
                <a:gd name="connsiteY10" fmla="*/ 625571 h 625571"/>
                <a:gd name="connsiteX11" fmla="*/ 0 w 1788607"/>
                <a:gd name="connsiteY11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311499 w 1788607"/>
                <a:gd name="connsiteY2" fmla="*/ 414556 h 625571"/>
                <a:gd name="connsiteX3" fmla="*/ 407004 w 1788607"/>
                <a:gd name="connsiteY3" fmla="*/ 156499 h 625571"/>
                <a:gd name="connsiteX4" fmla="*/ 702676 w 1788607"/>
                <a:gd name="connsiteY4" fmla="*/ 156499 h 625571"/>
                <a:gd name="connsiteX5" fmla="*/ 918700 w 1788607"/>
                <a:gd name="connsiteY5" fmla="*/ 0 h 625571"/>
                <a:gd name="connsiteX6" fmla="*/ 1134724 w 1788607"/>
                <a:gd name="connsiteY6" fmla="*/ 228507 h 625571"/>
                <a:gd name="connsiteX7" fmla="*/ 1438771 w 1788607"/>
                <a:gd name="connsiteY7" fmla="*/ 0 h 625571"/>
                <a:gd name="connsiteX8" fmla="*/ 1788607 w 1788607"/>
                <a:gd name="connsiteY8" fmla="*/ 203541 h 625571"/>
                <a:gd name="connsiteX9" fmla="*/ 1788607 w 1788607"/>
                <a:gd name="connsiteY9" fmla="*/ 625571 h 625571"/>
                <a:gd name="connsiteX10" fmla="*/ 0 w 1788607"/>
                <a:gd name="connsiteY10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126612 w 1788607"/>
                <a:gd name="connsiteY2" fmla="*/ 0 h 625571"/>
                <a:gd name="connsiteX3" fmla="*/ 407004 w 1788607"/>
                <a:gd name="connsiteY3" fmla="*/ 156499 h 625571"/>
                <a:gd name="connsiteX4" fmla="*/ 702676 w 1788607"/>
                <a:gd name="connsiteY4" fmla="*/ 156499 h 625571"/>
                <a:gd name="connsiteX5" fmla="*/ 918700 w 1788607"/>
                <a:gd name="connsiteY5" fmla="*/ 0 h 625571"/>
                <a:gd name="connsiteX6" fmla="*/ 1134724 w 1788607"/>
                <a:gd name="connsiteY6" fmla="*/ 228507 h 625571"/>
                <a:gd name="connsiteX7" fmla="*/ 1438771 w 1788607"/>
                <a:gd name="connsiteY7" fmla="*/ 0 h 625571"/>
                <a:gd name="connsiteX8" fmla="*/ 1788607 w 1788607"/>
                <a:gd name="connsiteY8" fmla="*/ 203541 h 625571"/>
                <a:gd name="connsiteX9" fmla="*/ 1788607 w 1788607"/>
                <a:gd name="connsiteY9" fmla="*/ 625571 h 625571"/>
                <a:gd name="connsiteX10" fmla="*/ 0 w 1788607"/>
                <a:gd name="connsiteY10" fmla="*/ 625571 h 625571"/>
                <a:gd name="connsiteX0" fmla="*/ 0 w 1788607"/>
                <a:gd name="connsiteY0" fmla="*/ 625571 h 625571"/>
                <a:gd name="connsiteX1" fmla="*/ 0 w 1788607"/>
                <a:gd name="connsiteY1" fmla="*/ 273879 h 625571"/>
                <a:gd name="connsiteX2" fmla="*/ 126612 w 1788607"/>
                <a:gd name="connsiteY2" fmla="*/ 0 h 625571"/>
                <a:gd name="connsiteX3" fmla="*/ 407004 w 1788607"/>
                <a:gd name="connsiteY3" fmla="*/ 156499 h 625571"/>
                <a:gd name="connsiteX4" fmla="*/ 702676 w 1788607"/>
                <a:gd name="connsiteY4" fmla="*/ 156499 h 625571"/>
                <a:gd name="connsiteX5" fmla="*/ 918700 w 1788607"/>
                <a:gd name="connsiteY5" fmla="*/ 0 h 625571"/>
                <a:gd name="connsiteX6" fmla="*/ 1134724 w 1788607"/>
                <a:gd name="connsiteY6" fmla="*/ 228507 h 625571"/>
                <a:gd name="connsiteX7" fmla="*/ 1438771 w 1788607"/>
                <a:gd name="connsiteY7" fmla="*/ 0 h 625571"/>
                <a:gd name="connsiteX8" fmla="*/ 1788607 w 1788607"/>
                <a:gd name="connsiteY8" fmla="*/ 203541 h 625571"/>
                <a:gd name="connsiteX9" fmla="*/ 1788607 w 1788607"/>
                <a:gd name="connsiteY9" fmla="*/ 372523 h 625571"/>
                <a:gd name="connsiteX10" fmla="*/ 0 w 1788607"/>
                <a:gd name="connsiteY10" fmla="*/ 625571 h 625571"/>
                <a:gd name="connsiteX0" fmla="*/ 0 w 1788607"/>
                <a:gd name="connsiteY0" fmla="*/ 372523 h 372523"/>
                <a:gd name="connsiteX1" fmla="*/ 0 w 1788607"/>
                <a:gd name="connsiteY1" fmla="*/ 273879 h 372523"/>
                <a:gd name="connsiteX2" fmla="*/ 126612 w 1788607"/>
                <a:gd name="connsiteY2" fmla="*/ 0 h 372523"/>
                <a:gd name="connsiteX3" fmla="*/ 407004 w 1788607"/>
                <a:gd name="connsiteY3" fmla="*/ 156499 h 372523"/>
                <a:gd name="connsiteX4" fmla="*/ 702676 w 1788607"/>
                <a:gd name="connsiteY4" fmla="*/ 156499 h 372523"/>
                <a:gd name="connsiteX5" fmla="*/ 918700 w 1788607"/>
                <a:gd name="connsiteY5" fmla="*/ 0 h 372523"/>
                <a:gd name="connsiteX6" fmla="*/ 1134724 w 1788607"/>
                <a:gd name="connsiteY6" fmla="*/ 228507 h 372523"/>
                <a:gd name="connsiteX7" fmla="*/ 1438771 w 1788607"/>
                <a:gd name="connsiteY7" fmla="*/ 0 h 372523"/>
                <a:gd name="connsiteX8" fmla="*/ 1788607 w 1788607"/>
                <a:gd name="connsiteY8" fmla="*/ 203541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273879 h 372523"/>
                <a:gd name="connsiteX2" fmla="*/ 126612 w 1788607"/>
                <a:gd name="connsiteY2" fmla="*/ 0 h 372523"/>
                <a:gd name="connsiteX3" fmla="*/ 407004 w 1788607"/>
                <a:gd name="connsiteY3" fmla="*/ 156499 h 372523"/>
                <a:gd name="connsiteX4" fmla="*/ 702676 w 1788607"/>
                <a:gd name="connsiteY4" fmla="*/ 156499 h 372523"/>
                <a:gd name="connsiteX5" fmla="*/ 918700 w 1788607"/>
                <a:gd name="connsiteY5" fmla="*/ 0 h 372523"/>
                <a:gd name="connsiteX6" fmla="*/ 1134724 w 1788607"/>
                <a:gd name="connsiteY6" fmla="*/ 228507 h 372523"/>
                <a:gd name="connsiteX7" fmla="*/ 1438771 w 1788607"/>
                <a:gd name="connsiteY7" fmla="*/ 0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273879 h 372523"/>
                <a:gd name="connsiteX2" fmla="*/ 126612 w 1788607"/>
                <a:gd name="connsiteY2" fmla="*/ 0 h 372523"/>
                <a:gd name="connsiteX3" fmla="*/ 407004 w 1788607"/>
                <a:gd name="connsiteY3" fmla="*/ 156499 h 372523"/>
                <a:gd name="connsiteX4" fmla="*/ 702676 w 1788607"/>
                <a:gd name="connsiteY4" fmla="*/ 156499 h 372523"/>
                <a:gd name="connsiteX5" fmla="*/ 918700 w 1788607"/>
                <a:gd name="connsiteY5" fmla="*/ 0 h 372523"/>
                <a:gd name="connsiteX6" fmla="*/ 1134724 w 1788607"/>
                <a:gd name="connsiteY6" fmla="*/ 228507 h 372523"/>
                <a:gd name="connsiteX7" fmla="*/ 1494764 w 1788607"/>
                <a:gd name="connsiteY7" fmla="*/ 372523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273879 h 372523"/>
                <a:gd name="connsiteX2" fmla="*/ 126612 w 1788607"/>
                <a:gd name="connsiteY2" fmla="*/ 0 h 372523"/>
                <a:gd name="connsiteX3" fmla="*/ 407004 w 1788607"/>
                <a:gd name="connsiteY3" fmla="*/ 156499 h 372523"/>
                <a:gd name="connsiteX4" fmla="*/ 702676 w 1788607"/>
                <a:gd name="connsiteY4" fmla="*/ 156499 h 372523"/>
                <a:gd name="connsiteX5" fmla="*/ 918700 w 1788607"/>
                <a:gd name="connsiteY5" fmla="*/ 0 h 372523"/>
                <a:gd name="connsiteX6" fmla="*/ 1134724 w 1788607"/>
                <a:gd name="connsiteY6" fmla="*/ 228507 h 372523"/>
                <a:gd name="connsiteX7" fmla="*/ 1494764 w 1788607"/>
                <a:gd name="connsiteY7" fmla="*/ 156499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273879 h 372523"/>
                <a:gd name="connsiteX2" fmla="*/ 126612 w 1788607"/>
                <a:gd name="connsiteY2" fmla="*/ 0 h 372523"/>
                <a:gd name="connsiteX3" fmla="*/ 407004 w 1788607"/>
                <a:gd name="connsiteY3" fmla="*/ 156499 h 372523"/>
                <a:gd name="connsiteX4" fmla="*/ 702676 w 1788607"/>
                <a:gd name="connsiteY4" fmla="*/ 156499 h 372523"/>
                <a:gd name="connsiteX5" fmla="*/ 918700 w 1788607"/>
                <a:gd name="connsiteY5" fmla="*/ 0 h 372523"/>
                <a:gd name="connsiteX6" fmla="*/ 1134724 w 1788607"/>
                <a:gd name="connsiteY6" fmla="*/ 0 h 372523"/>
                <a:gd name="connsiteX7" fmla="*/ 1494764 w 1788607"/>
                <a:gd name="connsiteY7" fmla="*/ 156499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273879 h 372523"/>
                <a:gd name="connsiteX2" fmla="*/ 126612 w 1788607"/>
                <a:gd name="connsiteY2" fmla="*/ 0 h 372523"/>
                <a:gd name="connsiteX3" fmla="*/ 407004 w 1788607"/>
                <a:gd name="connsiteY3" fmla="*/ 156499 h 372523"/>
                <a:gd name="connsiteX4" fmla="*/ 702676 w 1788607"/>
                <a:gd name="connsiteY4" fmla="*/ 156499 h 372523"/>
                <a:gd name="connsiteX5" fmla="*/ 918700 w 1788607"/>
                <a:gd name="connsiteY5" fmla="*/ 372523 h 372523"/>
                <a:gd name="connsiteX6" fmla="*/ 1134724 w 1788607"/>
                <a:gd name="connsiteY6" fmla="*/ 0 h 372523"/>
                <a:gd name="connsiteX7" fmla="*/ 1494764 w 1788607"/>
                <a:gd name="connsiteY7" fmla="*/ 156499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273879 h 372523"/>
                <a:gd name="connsiteX2" fmla="*/ 126612 w 1788607"/>
                <a:gd name="connsiteY2" fmla="*/ 0 h 372523"/>
                <a:gd name="connsiteX3" fmla="*/ 407004 w 1788607"/>
                <a:gd name="connsiteY3" fmla="*/ 156499 h 372523"/>
                <a:gd name="connsiteX4" fmla="*/ 702676 w 1788607"/>
                <a:gd name="connsiteY4" fmla="*/ 156499 h 372523"/>
                <a:gd name="connsiteX5" fmla="*/ 918700 w 1788607"/>
                <a:gd name="connsiteY5" fmla="*/ 156499 h 372523"/>
                <a:gd name="connsiteX6" fmla="*/ 1134724 w 1788607"/>
                <a:gd name="connsiteY6" fmla="*/ 0 h 372523"/>
                <a:gd name="connsiteX7" fmla="*/ 1494764 w 1788607"/>
                <a:gd name="connsiteY7" fmla="*/ 156499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273879 h 372523"/>
                <a:gd name="connsiteX2" fmla="*/ 126612 w 1788607"/>
                <a:gd name="connsiteY2" fmla="*/ 0 h 372523"/>
                <a:gd name="connsiteX3" fmla="*/ 407004 w 1788607"/>
                <a:gd name="connsiteY3" fmla="*/ 156499 h 372523"/>
                <a:gd name="connsiteX4" fmla="*/ 702676 w 1788607"/>
                <a:gd name="connsiteY4" fmla="*/ 0 h 372523"/>
                <a:gd name="connsiteX5" fmla="*/ 918700 w 1788607"/>
                <a:gd name="connsiteY5" fmla="*/ 156499 h 372523"/>
                <a:gd name="connsiteX6" fmla="*/ 1134724 w 1788607"/>
                <a:gd name="connsiteY6" fmla="*/ 0 h 372523"/>
                <a:gd name="connsiteX7" fmla="*/ 1494764 w 1788607"/>
                <a:gd name="connsiteY7" fmla="*/ 156499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273879 h 372523"/>
                <a:gd name="connsiteX2" fmla="*/ 126612 w 1788607"/>
                <a:gd name="connsiteY2" fmla="*/ 0 h 372523"/>
                <a:gd name="connsiteX3" fmla="*/ 407004 w 1788607"/>
                <a:gd name="connsiteY3" fmla="*/ 0 h 372523"/>
                <a:gd name="connsiteX4" fmla="*/ 702676 w 1788607"/>
                <a:gd name="connsiteY4" fmla="*/ 0 h 372523"/>
                <a:gd name="connsiteX5" fmla="*/ 918700 w 1788607"/>
                <a:gd name="connsiteY5" fmla="*/ 156499 h 372523"/>
                <a:gd name="connsiteX6" fmla="*/ 1134724 w 1788607"/>
                <a:gd name="connsiteY6" fmla="*/ 0 h 372523"/>
                <a:gd name="connsiteX7" fmla="*/ 1494764 w 1788607"/>
                <a:gd name="connsiteY7" fmla="*/ 156499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273879 h 372523"/>
                <a:gd name="connsiteX2" fmla="*/ 270628 w 1788607"/>
                <a:gd name="connsiteY2" fmla="*/ 156499 h 372523"/>
                <a:gd name="connsiteX3" fmla="*/ 407004 w 1788607"/>
                <a:gd name="connsiteY3" fmla="*/ 0 h 372523"/>
                <a:gd name="connsiteX4" fmla="*/ 702676 w 1788607"/>
                <a:gd name="connsiteY4" fmla="*/ 0 h 372523"/>
                <a:gd name="connsiteX5" fmla="*/ 918700 w 1788607"/>
                <a:gd name="connsiteY5" fmla="*/ 156499 h 372523"/>
                <a:gd name="connsiteX6" fmla="*/ 1134724 w 1788607"/>
                <a:gd name="connsiteY6" fmla="*/ 0 h 372523"/>
                <a:gd name="connsiteX7" fmla="*/ 1494764 w 1788607"/>
                <a:gd name="connsiteY7" fmla="*/ 156499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0 h 372523"/>
                <a:gd name="connsiteX2" fmla="*/ 270628 w 1788607"/>
                <a:gd name="connsiteY2" fmla="*/ 156499 h 372523"/>
                <a:gd name="connsiteX3" fmla="*/ 407004 w 1788607"/>
                <a:gd name="connsiteY3" fmla="*/ 0 h 372523"/>
                <a:gd name="connsiteX4" fmla="*/ 702676 w 1788607"/>
                <a:gd name="connsiteY4" fmla="*/ 0 h 372523"/>
                <a:gd name="connsiteX5" fmla="*/ 918700 w 1788607"/>
                <a:gd name="connsiteY5" fmla="*/ 156499 h 372523"/>
                <a:gd name="connsiteX6" fmla="*/ 1134724 w 1788607"/>
                <a:gd name="connsiteY6" fmla="*/ 0 h 372523"/>
                <a:gd name="connsiteX7" fmla="*/ 1494764 w 1788607"/>
                <a:gd name="connsiteY7" fmla="*/ 156499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0 h 372523"/>
                <a:gd name="connsiteX2" fmla="*/ 160933 w 1788607"/>
                <a:gd name="connsiteY2" fmla="*/ 226837 h 372523"/>
                <a:gd name="connsiteX3" fmla="*/ 407004 w 1788607"/>
                <a:gd name="connsiteY3" fmla="*/ 0 h 372523"/>
                <a:gd name="connsiteX4" fmla="*/ 702676 w 1788607"/>
                <a:gd name="connsiteY4" fmla="*/ 0 h 372523"/>
                <a:gd name="connsiteX5" fmla="*/ 918700 w 1788607"/>
                <a:gd name="connsiteY5" fmla="*/ 156499 h 372523"/>
                <a:gd name="connsiteX6" fmla="*/ 1134724 w 1788607"/>
                <a:gd name="connsiteY6" fmla="*/ 0 h 372523"/>
                <a:gd name="connsiteX7" fmla="*/ 1494764 w 1788607"/>
                <a:gd name="connsiteY7" fmla="*/ 156499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0 h 372523"/>
                <a:gd name="connsiteX2" fmla="*/ 118946 w 1788607"/>
                <a:gd name="connsiteY2" fmla="*/ 186643 h 372523"/>
                <a:gd name="connsiteX3" fmla="*/ 407004 w 1788607"/>
                <a:gd name="connsiteY3" fmla="*/ 0 h 372523"/>
                <a:gd name="connsiteX4" fmla="*/ 702676 w 1788607"/>
                <a:gd name="connsiteY4" fmla="*/ 0 h 372523"/>
                <a:gd name="connsiteX5" fmla="*/ 918700 w 1788607"/>
                <a:gd name="connsiteY5" fmla="*/ 156499 h 372523"/>
                <a:gd name="connsiteX6" fmla="*/ 1134724 w 1788607"/>
                <a:gd name="connsiteY6" fmla="*/ 0 h 372523"/>
                <a:gd name="connsiteX7" fmla="*/ 1494764 w 1788607"/>
                <a:gd name="connsiteY7" fmla="*/ 156499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372523 h 372523"/>
                <a:gd name="connsiteX1" fmla="*/ 0 w 1788607"/>
                <a:gd name="connsiteY1" fmla="*/ 0 h 372523"/>
                <a:gd name="connsiteX2" fmla="*/ 118946 w 1788607"/>
                <a:gd name="connsiteY2" fmla="*/ 186643 h 372523"/>
                <a:gd name="connsiteX3" fmla="*/ 407004 w 1788607"/>
                <a:gd name="connsiteY3" fmla="*/ 0 h 372523"/>
                <a:gd name="connsiteX4" fmla="*/ 702676 w 1788607"/>
                <a:gd name="connsiteY4" fmla="*/ 0 h 372523"/>
                <a:gd name="connsiteX5" fmla="*/ 918700 w 1788607"/>
                <a:gd name="connsiteY5" fmla="*/ 156499 h 372523"/>
                <a:gd name="connsiteX6" fmla="*/ 1134724 w 1788607"/>
                <a:gd name="connsiteY6" fmla="*/ 0 h 372523"/>
                <a:gd name="connsiteX7" fmla="*/ 1494764 w 1788607"/>
                <a:gd name="connsiteY7" fmla="*/ 156499 h 372523"/>
                <a:gd name="connsiteX8" fmla="*/ 1788607 w 1788607"/>
                <a:gd name="connsiteY8" fmla="*/ 0 h 372523"/>
                <a:gd name="connsiteX9" fmla="*/ 1788607 w 1788607"/>
                <a:gd name="connsiteY9" fmla="*/ 372523 h 372523"/>
                <a:gd name="connsiteX10" fmla="*/ 0 w 1788607"/>
                <a:gd name="connsiteY10" fmla="*/ 372523 h 372523"/>
                <a:gd name="connsiteX0" fmla="*/ 0 w 1788607"/>
                <a:gd name="connsiteY0" fmla="*/ 477282 h 477282"/>
                <a:gd name="connsiteX1" fmla="*/ 5907 w 1788607"/>
                <a:gd name="connsiteY1" fmla="*/ 0 h 477282"/>
                <a:gd name="connsiteX2" fmla="*/ 118946 w 1788607"/>
                <a:gd name="connsiteY2" fmla="*/ 291402 h 477282"/>
                <a:gd name="connsiteX3" fmla="*/ 407004 w 1788607"/>
                <a:gd name="connsiteY3" fmla="*/ 104759 h 477282"/>
                <a:gd name="connsiteX4" fmla="*/ 702676 w 1788607"/>
                <a:gd name="connsiteY4" fmla="*/ 104759 h 477282"/>
                <a:gd name="connsiteX5" fmla="*/ 918700 w 1788607"/>
                <a:gd name="connsiteY5" fmla="*/ 261258 h 477282"/>
                <a:gd name="connsiteX6" fmla="*/ 1134724 w 1788607"/>
                <a:gd name="connsiteY6" fmla="*/ 104759 h 477282"/>
                <a:gd name="connsiteX7" fmla="*/ 1494764 w 1788607"/>
                <a:gd name="connsiteY7" fmla="*/ 261258 h 477282"/>
                <a:gd name="connsiteX8" fmla="*/ 1788607 w 1788607"/>
                <a:gd name="connsiteY8" fmla="*/ 104759 h 477282"/>
                <a:gd name="connsiteX9" fmla="*/ 1788607 w 1788607"/>
                <a:gd name="connsiteY9" fmla="*/ 477282 h 477282"/>
                <a:gd name="connsiteX10" fmla="*/ 0 w 1788607"/>
                <a:gd name="connsiteY10" fmla="*/ 477282 h 477282"/>
                <a:gd name="connsiteX0" fmla="*/ 0 w 1788607"/>
                <a:gd name="connsiteY0" fmla="*/ 477282 h 477282"/>
                <a:gd name="connsiteX1" fmla="*/ 5907 w 1788607"/>
                <a:gd name="connsiteY1" fmla="*/ 0 h 477282"/>
                <a:gd name="connsiteX2" fmla="*/ 118946 w 1788607"/>
                <a:gd name="connsiteY2" fmla="*/ 291402 h 477282"/>
                <a:gd name="connsiteX3" fmla="*/ 407004 w 1788607"/>
                <a:gd name="connsiteY3" fmla="*/ 104759 h 477282"/>
                <a:gd name="connsiteX4" fmla="*/ 702676 w 1788607"/>
                <a:gd name="connsiteY4" fmla="*/ 104759 h 477282"/>
                <a:gd name="connsiteX5" fmla="*/ 918700 w 1788607"/>
                <a:gd name="connsiteY5" fmla="*/ 261258 h 477282"/>
                <a:gd name="connsiteX6" fmla="*/ 1131323 w 1788607"/>
                <a:gd name="connsiteY6" fmla="*/ 64566 h 477282"/>
                <a:gd name="connsiteX7" fmla="*/ 1494764 w 1788607"/>
                <a:gd name="connsiteY7" fmla="*/ 261258 h 477282"/>
                <a:gd name="connsiteX8" fmla="*/ 1788607 w 1788607"/>
                <a:gd name="connsiteY8" fmla="*/ 104759 h 477282"/>
                <a:gd name="connsiteX9" fmla="*/ 1788607 w 1788607"/>
                <a:gd name="connsiteY9" fmla="*/ 477282 h 477282"/>
                <a:gd name="connsiteX10" fmla="*/ 0 w 1788607"/>
                <a:gd name="connsiteY10" fmla="*/ 477282 h 47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8607" h="477282">
                  <a:moveTo>
                    <a:pt x="0" y="477282"/>
                  </a:moveTo>
                  <a:lnTo>
                    <a:pt x="5907" y="0"/>
                  </a:lnTo>
                  <a:lnTo>
                    <a:pt x="118946" y="291402"/>
                  </a:lnTo>
                  <a:lnTo>
                    <a:pt x="407004" y="104759"/>
                  </a:lnTo>
                  <a:lnTo>
                    <a:pt x="702676" y="104759"/>
                  </a:lnTo>
                  <a:lnTo>
                    <a:pt x="918700" y="261258"/>
                  </a:lnTo>
                  <a:lnTo>
                    <a:pt x="1131323" y="64566"/>
                  </a:lnTo>
                  <a:lnTo>
                    <a:pt x="1494764" y="261258"/>
                  </a:lnTo>
                  <a:lnTo>
                    <a:pt x="1788607" y="104759"/>
                  </a:lnTo>
                  <a:lnTo>
                    <a:pt x="1788607" y="477282"/>
                  </a:lnTo>
                  <a:lnTo>
                    <a:pt x="0" y="477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+mj-lt"/>
              </a:endParaRPr>
            </a:p>
          </p:txBody>
        </p:sp>
      </p:grpSp>
      <p:sp>
        <p:nvSpPr>
          <p:cNvPr id="23" name="Ovale 22"/>
          <p:cNvSpPr/>
          <p:nvPr/>
        </p:nvSpPr>
        <p:spPr>
          <a:xfrm>
            <a:off x="2578596" y="4077072"/>
            <a:ext cx="792088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4162772" y="4077072"/>
            <a:ext cx="792088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6611041" y="3283243"/>
            <a:ext cx="792088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7259116" y="4005064"/>
            <a:ext cx="792088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419400" y="4811668"/>
            <a:ext cx="323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  <a:latin typeface="+mn-lt"/>
              </a:rPr>
              <a:t>BGP is also...</a:t>
            </a:r>
          </a:p>
          <a:p>
            <a:pPr lvl="1"/>
            <a:r>
              <a:rPr lang="it-IT" sz="2400" smtClean="0">
                <a:solidFill>
                  <a:schemeClr val="bg1"/>
                </a:solidFill>
                <a:latin typeface="+mn-lt"/>
              </a:rPr>
              <a:t>easy to set up</a:t>
            </a:r>
          </a:p>
          <a:p>
            <a:pPr lvl="1"/>
            <a:r>
              <a:rPr lang="it-IT" sz="2400" smtClean="0">
                <a:solidFill>
                  <a:schemeClr val="bg1"/>
                </a:solidFill>
                <a:latin typeface="+mn-lt"/>
              </a:rPr>
              <a:t>scalable</a:t>
            </a:r>
          </a:p>
          <a:p>
            <a:pPr lvl="1"/>
            <a:r>
              <a:rPr lang="it-IT" sz="2400" smtClean="0">
                <a:solidFill>
                  <a:schemeClr val="bg1"/>
                </a:solidFill>
                <a:latin typeface="+mn-lt"/>
              </a:rPr>
              <a:t>policy-aware</a:t>
            </a:r>
            <a:endParaRPr lang="it-IT" sz="24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879030"/>
            <a:ext cx="1432346" cy="14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01781E-7 L 5E-6 -0.02452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808E-7 L 5E-6 0.02452 " pathEditMode="relative" rAng="0" ptsTypes="AA">
                                      <p:cBhvr>
                                        <p:cTn id="1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92"/>
          <p:cNvGrpSpPr/>
          <p:nvPr/>
        </p:nvGrpSpPr>
        <p:grpSpPr>
          <a:xfrm>
            <a:off x="2551338" y="2934127"/>
            <a:ext cx="4108894" cy="2592288"/>
            <a:chOff x="2551338" y="2934127"/>
            <a:chExt cx="4108894" cy="2592288"/>
          </a:xfrm>
        </p:grpSpPr>
        <p:grpSp>
          <p:nvGrpSpPr>
            <p:cNvPr id="5" name="Group 20"/>
            <p:cNvGrpSpPr>
              <a:grpSpLocks noChangeAspect="1"/>
            </p:cNvGrpSpPr>
            <p:nvPr/>
          </p:nvGrpSpPr>
          <p:grpSpPr bwMode="auto">
            <a:xfrm flipH="1">
              <a:off x="2551338" y="2934127"/>
              <a:ext cx="4108894" cy="2592288"/>
              <a:chOff x="2688" y="2433"/>
              <a:chExt cx="1867" cy="1279"/>
            </a:xfrm>
            <a:gradFill flip="none" rotWithShape="1">
              <a:gsLst>
                <a:gs pos="5400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2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10244" name="Picture 4" descr="http://www.cosulich.it/IMAGES/Image/planisfero%20chiaro%20web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C9900">
                  <a:tint val="45000"/>
                  <a:satMod val="400000"/>
                </a:srgbClr>
              </a:duotone>
              <a:lum bright="10000"/>
            </a:blip>
            <a:srcRect/>
            <a:stretch>
              <a:fillRect/>
            </a:stretch>
          </p:blipFill>
          <p:spPr bwMode="auto">
            <a:xfrm>
              <a:off x="2771800" y="3243456"/>
              <a:ext cx="3456384" cy="1944216"/>
            </a:xfrm>
            <a:prstGeom prst="rect">
              <a:avLst/>
            </a:prstGeom>
            <a:noFill/>
            <a:effectLst/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</a:t>
            </a:r>
            <a:br>
              <a:rPr lang="it-IT" smtClean="0"/>
            </a:br>
            <a:r>
              <a:rPr lang="it-IT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Collection</a:t>
            </a:r>
            <a:endParaRPr lang="it-IT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uppo 393"/>
          <p:cNvGrpSpPr/>
          <p:nvPr/>
        </p:nvGrpSpPr>
        <p:grpSpPr>
          <a:xfrm>
            <a:off x="3491880" y="1484784"/>
            <a:ext cx="2043113" cy="963943"/>
            <a:chOff x="3491880" y="1484784"/>
            <a:chExt cx="2043113" cy="963943"/>
          </a:xfrm>
        </p:grpSpPr>
        <p:grpSp>
          <p:nvGrpSpPr>
            <p:cNvPr id="8" name="Group 20"/>
            <p:cNvGrpSpPr>
              <a:grpSpLocks noChangeAspect="1"/>
            </p:cNvGrpSpPr>
            <p:nvPr/>
          </p:nvGrpSpPr>
          <p:grpSpPr bwMode="auto">
            <a:xfrm flipH="1">
              <a:off x="3491880" y="1484784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5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0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1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4" name="CasellaDiTesto 113"/>
            <p:cNvSpPr txBox="1"/>
            <p:nvPr/>
          </p:nvSpPr>
          <p:spPr>
            <a:xfrm>
              <a:off x="3664261" y="1628800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grpSp>
        <p:nvGrpSpPr>
          <p:cNvPr id="9" name="Gruppo 358"/>
          <p:cNvGrpSpPr/>
          <p:nvPr/>
        </p:nvGrpSpPr>
        <p:grpSpPr>
          <a:xfrm>
            <a:off x="7308303" y="3131785"/>
            <a:ext cx="1728193" cy="963943"/>
            <a:chOff x="7308303" y="3131785"/>
            <a:chExt cx="1728193" cy="963943"/>
          </a:xfrm>
        </p:grpSpPr>
        <p:grpSp>
          <p:nvGrpSpPr>
            <p:cNvPr id="10" name="Group 20"/>
            <p:cNvGrpSpPr>
              <a:grpSpLocks noChangeAspect="1"/>
            </p:cNvGrpSpPr>
            <p:nvPr/>
          </p:nvGrpSpPr>
          <p:grpSpPr bwMode="auto">
            <a:xfrm flipH="1">
              <a:off x="7308303" y="3131785"/>
              <a:ext cx="1728193" cy="963943"/>
              <a:chOff x="2688" y="2433"/>
              <a:chExt cx="1867" cy="1279"/>
            </a:xfrm>
            <a:gradFill flip="none" rotWithShape="1">
              <a:gsLst>
                <a:gs pos="54000">
                  <a:srgbClr val="B5FFB5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rgbClr val="00B050">
                  <a:alpha val="40000"/>
                </a:srgbClr>
              </a:glow>
            </a:effectLst>
          </p:grpSpPr>
          <p:sp>
            <p:nvSpPr>
              <p:cNvPr id="224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7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8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9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0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1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2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33" name="CasellaDiTesto 232"/>
            <p:cNvSpPr txBox="1"/>
            <p:nvPr/>
          </p:nvSpPr>
          <p:spPr>
            <a:xfrm>
              <a:off x="7388370" y="325981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grpSp>
        <p:nvGrpSpPr>
          <p:cNvPr id="11" name="Gruppo 357"/>
          <p:cNvGrpSpPr/>
          <p:nvPr/>
        </p:nvGrpSpPr>
        <p:grpSpPr>
          <a:xfrm>
            <a:off x="152623" y="2070031"/>
            <a:ext cx="2043113" cy="963943"/>
            <a:chOff x="152623" y="2070031"/>
            <a:chExt cx="2043113" cy="963943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 bwMode="auto">
            <a:xfrm flipH="1">
              <a:off x="152623" y="2070031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1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3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4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5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6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8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9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0" name="CasellaDiTesto 99"/>
            <p:cNvSpPr txBox="1"/>
            <p:nvPr/>
          </p:nvSpPr>
          <p:spPr>
            <a:xfrm>
              <a:off x="325004" y="2214047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cxnSp>
        <p:nvCxnSpPr>
          <p:cNvPr id="102" name="Connettore 1 101"/>
          <p:cNvCxnSpPr>
            <a:endCxn id="67" idx="0"/>
          </p:cNvCxnSpPr>
          <p:nvPr/>
        </p:nvCxnSpPr>
        <p:spPr>
          <a:xfrm>
            <a:off x="1835696" y="3006135"/>
            <a:ext cx="741264" cy="6812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9"/>
          <p:cNvGrpSpPr>
            <a:grpSpLocks noChangeAspect="1"/>
          </p:cNvGrpSpPr>
          <p:nvPr/>
        </p:nvGrpSpPr>
        <p:grpSpPr bwMode="auto">
          <a:xfrm>
            <a:off x="1331640" y="2718103"/>
            <a:ext cx="906463" cy="503192"/>
            <a:chOff x="1680" y="912"/>
            <a:chExt cx="576" cy="320"/>
          </a:xfrm>
        </p:grpSpPr>
        <p:grpSp>
          <p:nvGrpSpPr>
            <p:cNvPr id="2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6" name="Gruppo 359"/>
          <p:cNvGrpSpPr/>
          <p:nvPr/>
        </p:nvGrpSpPr>
        <p:grpSpPr>
          <a:xfrm>
            <a:off x="245665" y="5705417"/>
            <a:ext cx="2043113" cy="963943"/>
            <a:chOff x="245665" y="5705417"/>
            <a:chExt cx="2043113" cy="963943"/>
          </a:xfrm>
        </p:grpSpPr>
        <p:grpSp>
          <p:nvGrpSpPr>
            <p:cNvPr id="57" name="Group 20"/>
            <p:cNvGrpSpPr>
              <a:grpSpLocks noChangeAspect="1"/>
            </p:cNvGrpSpPr>
            <p:nvPr/>
          </p:nvGrpSpPr>
          <p:grpSpPr bwMode="auto">
            <a:xfrm flipH="1">
              <a:off x="245665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rgbClr val="B5FFB5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rgbClr val="00B050">
                  <a:alpha val="40000"/>
                </a:srgbClr>
              </a:glow>
            </a:effectLst>
          </p:grpSpPr>
          <p:sp>
            <p:nvSpPr>
              <p:cNvPr id="140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1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5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7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8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9" name="CasellaDiTesto 148"/>
            <p:cNvSpPr txBox="1"/>
            <p:nvPr/>
          </p:nvSpPr>
          <p:spPr>
            <a:xfrm>
              <a:off x="418046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cxnSp>
        <p:nvCxnSpPr>
          <p:cNvPr id="196" name="Connettore 1 195"/>
          <p:cNvCxnSpPr>
            <a:endCxn id="176" idx="0"/>
          </p:cNvCxnSpPr>
          <p:nvPr/>
        </p:nvCxnSpPr>
        <p:spPr>
          <a:xfrm flipV="1">
            <a:off x="1979712" y="5046390"/>
            <a:ext cx="813272" cy="6148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29"/>
          <p:cNvGrpSpPr>
            <a:grpSpLocks noChangeAspect="1"/>
          </p:cNvGrpSpPr>
          <p:nvPr/>
        </p:nvGrpSpPr>
        <p:grpSpPr bwMode="auto">
          <a:xfrm>
            <a:off x="1475656" y="5445224"/>
            <a:ext cx="906463" cy="503192"/>
            <a:chOff x="1680" y="912"/>
            <a:chExt cx="576" cy="320"/>
          </a:xfrm>
        </p:grpSpPr>
        <p:grpSp>
          <p:nvGrpSpPr>
            <p:cNvPr id="6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5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6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5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5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88" name="Gruppo 355"/>
          <p:cNvGrpSpPr/>
          <p:nvPr/>
        </p:nvGrpSpPr>
        <p:grpSpPr>
          <a:xfrm>
            <a:off x="6633343" y="5705417"/>
            <a:ext cx="2043113" cy="963943"/>
            <a:chOff x="6633343" y="5705417"/>
            <a:chExt cx="2043113" cy="963943"/>
          </a:xfrm>
        </p:grpSpPr>
        <p:grpSp>
          <p:nvGrpSpPr>
            <p:cNvPr id="89" name="Group 20"/>
            <p:cNvGrpSpPr>
              <a:grpSpLocks noChangeAspect="1"/>
            </p:cNvGrpSpPr>
            <p:nvPr/>
          </p:nvGrpSpPr>
          <p:grpSpPr bwMode="auto">
            <a:xfrm flipH="1">
              <a:off x="6633343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86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7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8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9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0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1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2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3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4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95" name="CasellaDiTesto 294"/>
            <p:cNvSpPr txBox="1"/>
            <p:nvPr/>
          </p:nvSpPr>
          <p:spPr>
            <a:xfrm>
              <a:off x="6805724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cxnSp>
        <p:nvCxnSpPr>
          <p:cNvPr id="342" name="Connettore 1 341"/>
          <p:cNvCxnSpPr/>
          <p:nvPr/>
        </p:nvCxnSpPr>
        <p:spPr>
          <a:xfrm>
            <a:off x="5796136" y="5229200"/>
            <a:ext cx="1296144" cy="3600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Connettore 1 378"/>
          <p:cNvCxnSpPr/>
          <p:nvPr/>
        </p:nvCxnSpPr>
        <p:spPr>
          <a:xfrm flipH="1" flipV="1">
            <a:off x="6516216" y="4581128"/>
            <a:ext cx="576064" cy="9361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29"/>
          <p:cNvGrpSpPr>
            <a:grpSpLocks noChangeAspect="1"/>
          </p:cNvGrpSpPr>
          <p:nvPr/>
        </p:nvGrpSpPr>
        <p:grpSpPr bwMode="auto">
          <a:xfrm>
            <a:off x="6588224" y="5424016"/>
            <a:ext cx="906463" cy="503192"/>
            <a:chOff x="1680" y="912"/>
            <a:chExt cx="576" cy="320"/>
          </a:xfrm>
        </p:grpSpPr>
        <p:grpSp>
          <p:nvGrpSpPr>
            <p:cNvPr id="12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9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2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1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0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9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280" name="Connettore 1 279"/>
          <p:cNvCxnSpPr>
            <a:endCxn id="237" idx="0"/>
          </p:cNvCxnSpPr>
          <p:nvPr/>
        </p:nvCxnSpPr>
        <p:spPr>
          <a:xfrm flipV="1">
            <a:off x="6516216" y="4038278"/>
            <a:ext cx="1029296" cy="4376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29"/>
          <p:cNvGrpSpPr>
            <a:grpSpLocks noChangeAspect="1"/>
          </p:cNvGrpSpPr>
          <p:nvPr/>
        </p:nvGrpSpPr>
        <p:grpSpPr bwMode="auto">
          <a:xfrm>
            <a:off x="7092280" y="3789040"/>
            <a:ext cx="906463" cy="503192"/>
            <a:chOff x="1680" y="912"/>
            <a:chExt cx="576" cy="320"/>
          </a:xfrm>
        </p:grpSpPr>
        <p:grpSp>
          <p:nvGrpSpPr>
            <p:cNvPr id="17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3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7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7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4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9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4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3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282" name="Connettore 1 281"/>
          <p:cNvCxnSpPr/>
          <p:nvPr/>
        </p:nvCxnSpPr>
        <p:spPr>
          <a:xfrm flipV="1">
            <a:off x="4499992" y="2348880"/>
            <a:ext cx="792088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oup 29"/>
          <p:cNvGrpSpPr>
            <a:grpSpLocks noChangeAspect="1"/>
          </p:cNvGrpSpPr>
          <p:nvPr/>
        </p:nvGrpSpPr>
        <p:grpSpPr bwMode="auto">
          <a:xfrm>
            <a:off x="4788024" y="2060848"/>
            <a:ext cx="906463" cy="503192"/>
            <a:chOff x="1680" y="912"/>
            <a:chExt cx="576" cy="320"/>
          </a:xfrm>
        </p:grpSpPr>
        <p:grpSp>
          <p:nvGrpSpPr>
            <p:cNvPr id="22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3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3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3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NOMS 2012 - 18/04/2012</a:t>
            </a:r>
            <a:endParaRPr lang="it-IT"/>
          </a:p>
        </p:txBody>
      </p:sp>
      <p:cxnSp>
        <p:nvCxnSpPr>
          <p:cNvPr id="368" name="Connettore 1 367"/>
          <p:cNvCxnSpPr>
            <a:stCxn id="259" idx="0"/>
            <a:endCxn id="347" idx="0"/>
          </p:cNvCxnSpPr>
          <p:nvPr/>
        </p:nvCxnSpPr>
        <p:spPr>
          <a:xfrm>
            <a:off x="4399779" y="4099811"/>
            <a:ext cx="2073253" cy="38219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3" name="Gruppo 382"/>
          <p:cNvGrpSpPr/>
          <p:nvPr/>
        </p:nvGrpSpPr>
        <p:grpSpPr>
          <a:xfrm>
            <a:off x="6091093" y="1463052"/>
            <a:ext cx="2585364" cy="628951"/>
            <a:chOff x="6270552" y="1719929"/>
            <a:chExt cx="2585364" cy="628951"/>
          </a:xfrm>
        </p:grpSpPr>
        <p:sp>
          <p:nvSpPr>
            <p:cNvPr id="380" name="Rettangolo arrotondato 379"/>
            <p:cNvSpPr/>
            <p:nvPr/>
          </p:nvSpPr>
          <p:spPr>
            <a:xfrm>
              <a:off x="6270552" y="1719929"/>
              <a:ext cx="2585364" cy="6289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2000" smtClean="0">
                  <a:solidFill>
                    <a:schemeClr val="tx1"/>
                  </a:solidFill>
                  <a:latin typeface="+mj-lt"/>
                </a:rPr>
                <a:t>BGP peerings</a:t>
              </a:r>
              <a:endParaRPr lang="it-IT" sz="20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82" name="Connettore 1 381"/>
            <p:cNvCxnSpPr/>
            <p:nvPr/>
          </p:nvCxnSpPr>
          <p:spPr>
            <a:xfrm>
              <a:off x="6458890" y="2031194"/>
              <a:ext cx="521355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4" name="Connettore 1 383"/>
          <p:cNvCxnSpPr>
            <a:stCxn id="67" idx="0"/>
            <a:endCxn id="176" idx="0"/>
          </p:cNvCxnSpPr>
          <p:nvPr/>
        </p:nvCxnSpPr>
        <p:spPr>
          <a:xfrm>
            <a:off x="2576960" y="3687421"/>
            <a:ext cx="216024" cy="135896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Connettore 1 387"/>
          <p:cNvCxnSpPr>
            <a:stCxn id="202" idx="0"/>
            <a:endCxn id="176" idx="0"/>
          </p:cNvCxnSpPr>
          <p:nvPr/>
        </p:nvCxnSpPr>
        <p:spPr>
          <a:xfrm flipH="1">
            <a:off x="2792984" y="3103038"/>
            <a:ext cx="1685825" cy="194335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nettore 1 390"/>
          <p:cNvCxnSpPr>
            <a:stCxn id="347" idx="0"/>
            <a:endCxn id="176" idx="0"/>
          </p:cNvCxnSpPr>
          <p:nvPr/>
        </p:nvCxnSpPr>
        <p:spPr>
          <a:xfrm flipH="1">
            <a:off x="2792984" y="4482005"/>
            <a:ext cx="3680048" cy="56438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Connettore 1 393"/>
          <p:cNvCxnSpPr>
            <a:stCxn id="321" idx="0"/>
            <a:endCxn id="176" idx="0"/>
          </p:cNvCxnSpPr>
          <p:nvPr/>
        </p:nvCxnSpPr>
        <p:spPr>
          <a:xfrm flipH="1" flipV="1">
            <a:off x="2792984" y="5046390"/>
            <a:ext cx="3024336" cy="4259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Connettore 1 396"/>
          <p:cNvCxnSpPr>
            <a:stCxn id="321" idx="0"/>
            <a:endCxn id="67" idx="0"/>
          </p:cNvCxnSpPr>
          <p:nvPr/>
        </p:nvCxnSpPr>
        <p:spPr>
          <a:xfrm flipH="1" flipV="1">
            <a:off x="2576960" y="3687421"/>
            <a:ext cx="3240360" cy="140156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Connettore 1 399"/>
          <p:cNvCxnSpPr>
            <a:stCxn id="321" idx="0"/>
            <a:endCxn id="202" idx="0"/>
          </p:cNvCxnSpPr>
          <p:nvPr/>
        </p:nvCxnSpPr>
        <p:spPr>
          <a:xfrm flipH="1" flipV="1">
            <a:off x="4478809" y="3103038"/>
            <a:ext cx="1338511" cy="198594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Connettore 1 403"/>
          <p:cNvCxnSpPr>
            <a:stCxn id="347" idx="0"/>
            <a:endCxn id="202" idx="0"/>
          </p:cNvCxnSpPr>
          <p:nvPr/>
        </p:nvCxnSpPr>
        <p:spPr>
          <a:xfrm flipH="1" flipV="1">
            <a:off x="4478809" y="3103038"/>
            <a:ext cx="1994223" cy="137896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nettore 1 406"/>
          <p:cNvCxnSpPr>
            <a:endCxn id="321" idx="0"/>
          </p:cNvCxnSpPr>
          <p:nvPr/>
        </p:nvCxnSpPr>
        <p:spPr>
          <a:xfrm flipH="1">
            <a:off x="5817320" y="4459347"/>
            <a:ext cx="636794" cy="62963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nettore 1 409"/>
          <p:cNvCxnSpPr>
            <a:stCxn id="202" idx="0"/>
            <a:endCxn id="67" idx="0"/>
          </p:cNvCxnSpPr>
          <p:nvPr/>
        </p:nvCxnSpPr>
        <p:spPr>
          <a:xfrm flipH="1">
            <a:off x="2576960" y="3103038"/>
            <a:ext cx="1901849" cy="58438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ttore 1 319"/>
          <p:cNvCxnSpPr>
            <a:stCxn id="67" idx="0"/>
            <a:endCxn id="259" idx="0"/>
          </p:cNvCxnSpPr>
          <p:nvPr/>
        </p:nvCxnSpPr>
        <p:spPr>
          <a:xfrm>
            <a:off x="2576960" y="3687421"/>
            <a:ext cx="1822819" cy="41239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ttore 1 323"/>
          <p:cNvCxnSpPr>
            <a:stCxn id="259" idx="0"/>
            <a:endCxn id="202" idx="0"/>
          </p:cNvCxnSpPr>
          <p:nvPr/>
        </p:nvCxnSpPr>
        <p:spPr>
          <a:xfrm flipV="1">
            <a:off x="4399779" y="3103038"/>
            <a:ext cx="79030" cy="996773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Connettore 1 369"/>
          <p:cNvCxnSpPr>
            <a:stCxn id="259" idx="0"/>
            <a:endCxn id="333" idx="3"/>
          </p:cNvCxnSpPr>
          <p:nvPr/>
        </p:nvCxnSpPr>
        <p:spPr>
          <a:xfrm>
            <a:off x="4399779" y="4099811"/>
            <a:ext cx="1418409" cy="98668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Connettore 1 371"/>
          <p:cNvCxnSpPr>
            <a:stCxn id="259" idx="0"/>
            <a:endCxn id="176" idx="0"/>
          </p:cNvCxnSpPr>
          <p:nvPr/>
        </p:nvCxnSpPr>
        <p:spPr>
          <a:xfrm flipH="1">
            <a:off x="2792984" y="4099811"/>
            <a:ext cx="1606795" cy="94657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Connettore 1 412"/>
          <p:cNvCxnSpPr>
            <a:stCxn id="347" idx="0"/>
            <a:endCxn id="67" idx="0"/>
          </p:cNvCxnSpPr>
          <p:nvPr/>
        </p:nvCxnSpPr>
        <p:spPr>
          <a:xfrm flipH="1" flipV="1">
            <a:off x="2576960" y="3687421"/>
            <a:ext cx="3896072" cy="79458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4" name="Group 29"/>
          <p:cNvGrpSpPr>
            <a:grpSpLocks noChangeAspect="1"/>
          </p:cNvGrpSpPr>
          <p:nvPr/>
        </p:nvGrpSpPr>
        <p:grpSpPr bwMode="auto">
          <a:xfrm>
            <a:off x="6019800" y="4232767"/>
            <a:ext cx="906463" cy="503192"/>
            <a:chOff x="1680" y="912"/>
            <a:chExt cx="576" cy="320"/>
          </a:xfrm>
        </p:grpSpPr>
        <p:grpSp>
          <p:nvGrpSpPr>
            <p:cNvPr id="34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4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4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4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5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5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5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4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9" name="Group 29"/>
          <p:cNvGrpSpPr>
            <a:grpSpLocks noChangeAspect="1"/>
          </p:cNvGrpSpPr>
          <p:nvPr/>
        </p:nvGrpSpPr>
        <p:grpSpPr bwMode="auto">
          <a:xfrm>
            <a:off x="2339752" y="4797152"/>
            <a:ext cx="906463" cy="503192"/>
            <a:chOff x="1680" y="912"/>
            <a:chExt cx="576" cy="320"/>
          </a:xfrm>
        </p:grpSpPr>
        <p:grpSp>
          <p:nvGrpSpPr>
            <p:cNvPr id="6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7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8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8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7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3" name="Group 29"/>
          <p:cNvGrpSpPr>
            <a:grpSpLocks noChangeAspect="1"/>
          </p:cNvGrpSpPr>
          <p:nvPr/>
        </p:nvGrpSpPr>
        <p:grpSpPr bwMode="auto">
          <a:xfrm>
            <a:off x="2123728" y="3438183"/>
            <a:ext cx="906463" cy="503192"/>
            <a:chOff x="1680" y="912"/>
            <a:chExt cx="576" cy="320"/>
          </a:xfrm>
        </p:grpSpPr>
        <p:grpSp>
          <p:nvGrpSpPr>
            <p:cNvPr id="2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7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01" name="Group 29"/>
          <p:cNvGrpSpPr>
            <a:grpSpLocks noChangeAspect="1"/>
          </p:cNvGrpSpPr>
          <p:nvPr/>
        </p:nvGrpSpPr>
        <p:grpSpPr bwMode="auto">
          <a:xfrm>
            <a:off x="5364088" y="4941168"/>
            <a:ext cx="906463" cy="503192"/>
            <a:chOff x="1680" y="912"/>
            <a:chExt cx="576" cy="320"/>
          </a:xfrm>
        </p:grpSpPr>
        <p:grpSp>
          <p:nvGrpSpPr>
            <p:cNvPr id="10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2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0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1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3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2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2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1" name="Group 29"/>
          <p:cNvGrpSpPr>
            <a:grpSpLocks noChangeAspect="1"/>
          </p:cNvGrpSpPr>
          <p:nvPr/>
        </p:nvGrpSpPr>
        <p:grpSpPr bwMode="auto">
          <a:xfrm>
            <a:off x="3763664" y="3892354"/>
            <a:ext cx="1272231" cy="706236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6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7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7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6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5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RC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99" name="Group 29"/>
          <p:cNvGrpSpPr>
            <a:grpSpLocks noChangeAspect="1"/>
          </p:cNvGrpSpPr>
          <p:nvPr/>
        </p:nvGrpSpPr>
        <p:grpSpPr bwMode="auto">
          <a:xfrm>
            <a:off x="4025577" y="2853800"/>
            <a:ext cx="906463" cy="503192"/>
            <a:chOff x="1680" y="912"/>
            <a:chExt cx="576" cy="320"/>
          </a:xfrm>
        </p:grpSpPr>
        <p:grpSp>
          <p:nvGrpSpPr>
            <p:cNvPr id="20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0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0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0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1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0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0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0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416" name="Ovale 415"/>
          <p:cNvSpPr/>
          <p:nvPr/>
        </p:nvSpPr>
        <p:spPr>
          <a:xfrm>
            <a:off x="2429299" y="3463985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7" name="Fumetto 2 416"/>
          <p:cNvSpPr/>
          <p:nvPr/>
        </p:nvSpPr>
        <p:spPr>
          <a:xfrm>
            <a:off x="4158811" y="5159222"/>
            <a:ext cx="3367783" cy="1085348"/>
          </a:xfrm>
          <a:prstGeom prst="wedgeRoundRectCallout">
            <a:avLst>
              <a:gd name="adj1" fmla="val -74968"/>
              <a:gd name="adj2" fmla="val -3806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</a:rPr>
              <a:t>Mmmh... I’m a </a:t>
            </a:r>
            <a:r>
              <a:rPr lang="it-IT" sz="2400" b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reflector-client</a:t>
            </a:r>
            <a:endParaRPr lang="it-IT" sz="24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23" name="Gruppo 422"/>
          <p:cNvGrpSpPr/>
          <p:nvPr/>
        </p:nvGrpSpPr>
        <p:grpSpPr>
          <a:xfrm>
            <a:off x="1049445" y="2840413"/>
            <a:ext cx="7045110" cy="2367752"/>
            <a:chOff x="1400819" y="2840413"/>
            <a:chExt cx="7045110" cy="2367752"/>
          </a:xfrm>
        </p:grpSpPr>
        <p:pic>
          <p:nvPicPr>
            <p:cNvPr id="13317" name="Picture 5" descr="Route-View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-5600" t="-10264" r="-2828" b="-3848"/>
            <a:stretch>
              <a:fillRect/>
            </a:stretch>
          </p:blipFill>
          <p:spPr bwMode="auto">
            <a:xfrm>
              <a:off x="1400819" y="2840413"/>
              <a:ext cx="2249808" cy="2367752"/>
            </a:xfrm>
            <a:prstGeom prst="roundRect">
              <a:avLst/>
            </a:prstGeom>
            <a:solidFill>
              <a:schemeClr val="tx2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3315" name="Picture 3" descr="RIPE NCC Network Coordination"/>
            <p:cNvPicPr>
              <a:picLocks noChangeAspect="1" noChangeArrowheads="1"/>
            </p:cNvPicPr>
            <p:nvPr/>
          </p:nvPicPr>
          <p:blipFill>
            <a:blip r:embed="rId5" cstate="print"/>
            <a:srcRect l="-2370" t="-14659" r="-3922" b="-8262"/>
            <a:stretch>
              <a:fillRect/>
            </a:stretch>
          </p:blipFill>
          <p:spPr bwMode="auto">
            <a:xfrm>
              <a:off x="3861195" y="3575903"/>
              <a:ext cx="4584734" cy="896772"/>
            </a:xfrm>
            <a:prstGeom prst="roundRect">
              <a:avLst/>
            </a:prstGeom>
            <a:solidFill>
              <a:schemeClr val="tx2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3319" name="Picture 7" descr="http://4.bp.blogspot.com/-jReH58aTmgs/TzkbPDEuE0I/AAAAAAAAAek/ePZIDyGnXDU/s1600/approv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7" y="2204864"/>
            <a:ext cx="7618086" cy="36811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2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2475 L -5.55556E-7 -1.19593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109E-6 L -0.0342 -0.0087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3599E-6 L -0.00261 0.0469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0002E-6 L 0.03264 0.0087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02221 L 1.38889E-6 1.45501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2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2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7282E-6 L 0.02657 0.2112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6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463 L -0.27951 -0.08073 " pathEditMode="relative" rAng="0" ptsTypes="AA">
                                      <p:cBhvr>
                                        <p:cTn id="92" dur="200" spd="-100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9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463 L -0.29636 -0.08535 " pathEditMode="relative" rAng="0" ptsTypes="AA">
                                      <p:cBhvr>
                                        <p:cTn id="100" dur="2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"/>
                            </p:stCondLst>
                            <p:childTnLst>
                              <p:par>
                                <p:cTn id="102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7 0.2112 L 0.20105 0.09554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animBg="1"/>
      <p:bldP spid="416" grpId="1" animBg="1"/>
      <p:bldP spid="416" grpId="2" animBg="1"/>
      <p:bldP spid="417" grpId="0" animBg="1"/>
      <p:bldP spid="417" grpId="2" animBg="1"/>
      <p:bldP spid="417" grpId="3" animBg="1"/>
      <p:bldP spid="417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</a:t>
            </a:r>
            <a:br>
              <a:rPr lang="it-IT" smtClean="0"/>
            </a:br>
            <a:r>
              <a:rPr lang="it-IT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2. Reconstruction of VPN state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5445248"/>
            <a:ext cx="8229600" cy="1152104"/>
          </a:xfrm>
        </p:spPr>
        <p:txBody>
          <a:bodyPr>
            <a:normAutofit/>
          </a:bodyPr>
          <a:lstStyle/>
          <a:p>
            <a:r>
              <a:rPr lang="it-IT" smtClean="0"/>
              <a:t>Exhaustive comparison of information from different BGP updates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383368" y="2285932"/>
            <a:ext cx="1824479" cy="2439212"/>
            <a:chOff x="611560" y="2204864"/>
            <a:chExt cx="1824479" cy="2439212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2204864"/>
              <a:ext cx="1824479" cy="221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7" name="CasellaDiTesto 6"/>
            <p:cNvSpPr txBox="1"/>
            <p:nvPr/>
          </p:nvSpPr>
          <p:spPr>
            <a:xfrm rot="4500000">
              <a:off x="1061388" y="3641805"/>
              <a:ext cx="1217776" cy="786766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>
                  <a:gd name="adj" fmla="val 5371374"/>
                </a:avLst>
              </a:prstTxWarp>
              <a:spAutoFit/>
            </a:bodyPr>
            <a:lstStyle/>
            <a:p>
              <a:r>
                <a:rPr lang="it-IT" sz="2400" smtClean="0"/>
                <a:t>BGP update</a:t>
              </a:r>
              <a:endParaRPr lang="it-IT" sz="2400"/>
            </a:p>
          </p:txBody>
        </p:sp>
      </p:grpSp>
      <p:sp>
        <p:nvSpPr>
          <p:cNvPr id="18" name="CasellaDiTesto 17"/>
          <p:cNvSpPr txBox="1"/>
          <p:nvPr/>
        </p:nvSpPr>
        <p:spPr>
          <a:xfrm rot="19869677">
            <a:off x="142621" y="2551637"/>
            <a:ext cx="2105063" cy="624423"/>
          </a:xfrm>
          <a:prstGeom prst="foldedCorner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>
              <a:rot lat="20731342" lon="20730232" rev="21361967"/>
            </a:camera>
            <a:lightRig rig="contrasting" dir="t"/>
          </a:scene3d>
        </p:spPr>
        <p:txBody>
          <a:bodyPr wrap="none" rtlCol="0">
            <a:spAutoFit/>
          </a:bodyPr>
          <a:lstStyle/>
          <a:p>
            <a:r>
              <a:rPr lang="it-IT" sz="2800" smtClean="0">
                <a:latin typeface="+mj-lt"/>
              </a:rPr>
              <a:t>timestamp</a:t>
            </a:r>
            <a:endParaRPr lang="it-IT" sz="2800">
              <a:latin typeface="+mj-lt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4145576" y="2499138"/>
            <a:ext cx="3204965" cy="578882"/>
            <a:chOff x="4355976" y="1707050"/>
            <a:chExt cx="3204965" cy="578882"/>
          </a:xfrm>
        </p:grpSpPr>
        <p:grpSp>
          <p:nvGrpSpPr>
            <p:cNvPr id="13" name="Gruppo 12"/>
            <p:cNvGrpSpPr/>
            <p:nvPr/>
          </p:nvGrpSpPr>
          <p:grpSpPr>
            <a:xfrm>
              <a:off x="4913683" y="1707050"/>
              <a:ext cx="2647258" cy="578882"/>
              <a:chOff x="4913683" y="1707050"/>
              <a:chExt cx="2647258" cy="578882"/>
            </a:xfrm>
          </p:grpSpPr>
          <p:sp>
            <p:nvSpPr>
              <p:cNvPr id="10" name="CasellaDiTesto 9"/>
              <p:cNvSpPr txBox="1"/>
              <p:nvPr/>
            </p:nvSpPr>
            <p:spPr>
              <a:xfrm>
                <a:off x="4913683" y="1707050"/>
                <a:ext cx="760259" cy="578882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RD</a:t>
                </a:r>
                <a:endParaRPr lang="it-IT" sz="2800">
                  <a:latin typeface="+mj-lt"/>
                </a:endParaRP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6300192" y="1707050"/>
                <a:ext cx="1260749" cy="578882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prefix</a:t>
                </a:r>
                <a:endParaRPr lang="it-IT" sz="2800">
                  <a:latin typeface="+mj-lt"/>
                </a:endParaRPr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5748059" y="1734881"/>
                <a:ext cx="478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solidFill>
                      <a:schemeClr val="bg1"/>
                    </a:solidFill>
                    <a:latin typeface="+mj-lt"/>
                  </a:rPr>
                  <a:t>+</a:t>
                </a:r>
                <a:endParaRPr lang="it-IT" sz="28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8" name="Rettangolo 27"/>
            <p:cNvSpPr/>
            <p:nvPr/>
          </p:nvSpPr>
          <p:spPr>
            <a:xfrm>
              <a:off x="4355976" y="1734881"/>
              <a:ext cx="432048" cy="5510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4145576" y="3214385"/>
            <a:ext cx="1821786" cy="578882"/>
            <a:chOff x="4355976" y="2422297"/>
            <a:chExt cx="1821786" cy="578882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4913683" y="2422297"/>
              <a:ext cx="1264079" cy="57888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latin typeface="+mj-lt"/>
                </a:rPr>
                <a:t>CE ID</a:t>
              </a:r>
              <a:endParaRPr lang="it-IT" sz="2800">
                <a:latin typeface="+mj-lt"/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4355976" y="2450128"/>
              <a:ext cx="432048" cy="5510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5323650" y="4539185"/>
            <a:ext cx="1127418" cy="578882"/>
            <a:chOff x="5457454" y="3747097"/>
            <a:chExt cx="1127418" cy="578882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5889502" y="3747097"/>
              <a:ext cx="695370" cy="57888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latin typeface="+mj-lt"/>
                </a:rPr>
                <a:t>RT</a:t>
              </a:r>
              <a:endParaRPr lang="it-IT" sz="2800">
                <a:latin typeface="+mj-lt"/>
              </a:endParaRP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5457454" y="3747097"/>
              <a:ext cx="432048" cy="5510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2699792" y="4212028"/>
            <a:ext cx="2757662" cy="1233196"/>
            <a:chOff x="2782012" y="3573016"/>
            <a:chExt cx="2757662" cy="1233196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2915816" y="3573016"/>
              <a:ext cx="2623858" cy="1055608"/>
            </a:xfrm>
            <a:prstGeom prst="roundRect">
              <a:avLst/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smtClean="0">
                  <a:latin typeface="+mj-lt"/>
                </a:rPr>
                <a:t>Extended communities</a:t>
              </a:r>
              <a:endParaRPr lang="it-IT" sz="2800">
                <a:latin typeface="+mj-lt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843808" y="3645024"/>
              <a:ext cx="2623858" cy="1055608"/>
            </a:xfrm>
            <a:prstGeom prst="roundRect">
              <a:avLst/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smtClean="0">
                  <a:latin typeface="+mj-lt"/>
                </a:rPr>
                <a:t>Extended communities</a:t>
              </a:r>
              <a:endParaRPr lang="it-IT" sz="2800">
                <a:latin typeface="+mj-lt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782012" y="3750604"/>
              <a:ext cx="2623858" cy="1055608"/>
            </a:xfrm>
            <a:prstGeom prst="roundRect">
              <a:avLst/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smtClean="0">
                  <a:latin typeface="+mj-lt"/>
                </a:rPr>
                <a:t>Extended communities</a:t>
              </a:r>
              <a:endParaRPr lang="it-IT" sz="2800">
                <a:latin typeface="+mj-lt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2843808" y="2636912"/>
            <a:ext cx="1386509" cy="816731"/>
            <a:chOff x="2843808" y="1844824"/>
            <a:chExt cx="1386509" cy="816731"/>
          </a:xfrm>
        </p:grpSpPr>
        <p:sp>
          <p:nvSpPr>
            <p:cNvPr id="9" name="CasellaDiTesto 8"/>
            <p:cNvSpPr txBox="1"/>
            <p:nvPr/>
          </p:nvSpPr>
          <p:spPr>
            <a:xfrm>
              <a:off x="3124200" y="1844824"/>
              <a:ext cx="1106117" cy="578882"/>
            </a:xfrm>
            <a:prstGeom prst="roundRect">
              <a:avLst/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latin typeface="+mj-lt"/>
                </a:rPr>
                <a:t>NLRI</a:t>
              </a:r>
              <a:endParaRPr lang="it-IT" sz="2800">
                <a:latin typeface="+mj-lt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987824" y="1968660"/>
              <a:ext cx="1106117" cy="578882"/>
            </a:xfrm>
            <a:prstGeom prst="roundRect">
              <a:avLst/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latin typeface="+mj-lt"/>
                </a:rPr>
                <a:t>NLRI</a:t>
              </a:r>
              <a:endParaRPr lang="it-IT" sz="2800">
                <a:latin typeface="+mj-lt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843808" y="2082673"/>
              <a:ext cx="1106117" cy="578882"/>
            </a:xfrm>
            <a:prstGeom prst="roundRect">
              <a:avLst/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latin typeface="+mj-lt"/>
                </a:rPr>
                <a:t>NLRI</a:t>
              </a:r>
              <a:endParaRPr lang="it-IT" sz="2800">
                <a:latin typeface="+mj-lt"/>
              </a:endParaRPr>
            </a:p>
          </p:txBody>
        </p:sp>
      </p:grpSp>
      <p:sp>
        <p:nvSpPr>
          <p:cNvPr id="59" name="CasellaDiTesto 58"/>
          <p:cNvSpPr txBox="1"/>
          <p:nvPr/>
        </p:nvSpPr>
        <p:spPr>
          <a:xfrm>
            <a:off x="2843808" y="1503791"/>
            <a:ext cx="2233886" cy="578882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smtClean="0">
                <a:latin typeface="+mj-lt"/>
              </a:rPr>
              <a:t>type (A/W)</a:t>
            </a:r>
            <a:endParaRPr lang="it-IT" sz="28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23063E-6 L -0.27969 0.31645 " pathEditMode="relative" rAng="0" ptsTypes="AA">
                                      <p:cBhvr>
                                        <p:cTn id="19" dur="3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91765E-6 L -0.23334 0.13393 " pathEditMode="relative" rAng="0" ptsTypes="AA">
                                      <p:cBhvr>
                                        <p:cTn id="27" dur="3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8793E-6 L -0.29254 -0.12584 " pathEditMode="relative" rAng="0" ptsTypes="AA">
                                      <p:cBhvr>
                                        <p:cTn id="35" dur="3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animBg="1"/>
      <p:bldP spid="59" grpId="0" animBg="1"/>
      <p:bldP spid="5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</a:t>
            </a:r>
            <a:br>
              <a:rPr lang="it-IT" smtClean="0"/>
            </a:br>
            <a:r>
              <a:rPr lang="it-IT" smtClean="0"/>
              <a:t> </a:t>
            </a:r>
            <a:r>
              <a:rPr lang="it-IT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Reconstruction of VPN state</a:t>
            </a:r>
            <a:endParaRPr lang="it-IT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Example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NOMS 2012 - 18/04/2012</a:t>
            </a:r>
            <a:endParaRPr lang="it-IT"/>
          </a:p>
        </p:txBody>
      </p:sp>
      <p:grpSp>
        <p:nvGrpSpPr>
          <p:cNvPr id="34" name="Group 29"/>
          <p:cNvGrpSpPr>
            <a:grpSpLocks noChangeAspect="1"/>
          </p:cNvGrpSpPr>
          <p:nvPr/>
        </p:nvGrpSpPr>
        <p:grpSpPr bwMode="auto">
          <a:xfrm>
            <a:off x="1306256" y="2879574"/>
            <a:ext cx="1686322" cy="927328"/>
            <a:chOff x="1680" y="912"/>
            <a:chExt cx="576" cy="317"/>
          </a:xfrm>
        </p:grpSpPr>
        <p:grpSp>
          <p:nvGrpSpPr>
            <p:cNvPr id="3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994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</a:t>
              </a:r>
              <a:r>
                <a:rPr lang="it-IT" sz="1400" kern="10" baseline="-2500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1</a:t>
              </a:r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2" name="Gruppo 71"/>
          <p:cNvGrpSpPr/>
          <p:nvPr/>
        </p:nvGrpSpPr>
        <p:grpSpPr>
          <a:xfrm>
            <a:off x="3263364" y="1485028"/>
            <a:ext cx="5308179" cy="1970610"/>
            <a:chOff x="2699791" y="1746422"/>
            <a:chExt cx="5308179" cy="1970610"/>
          </a:xfrm>
        </p:grpSpPr>
        <p:sp>
          <p:nvSpPr>
            <p:cNvPr id="57" name="Fumetto 4 56"/>
            <p:cNvSpPr/>
            <p:nvPr/>
          </p:nvSpPr>
          <p:spPr>
            <a:xfrm>
              <a:off x="2699791" y="1746422"/>
              <a:ext cx="5308179" cy="1970610"/>
            </a:xfrm>
            <a:prstGeom prst="cloudCallout">
              <a:avLst>
                <a:gd name="adj1" fmla="val -53318"/>
                <a:gd name="adj2" fmla="val 390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1" name="Gruppo 60"/>
            <p:cNvGrpSpPr/>
            <p:nvPr/>
          </p:nvGrpSpPr>
          <p:grpSpPr>
            <a:xfrm>
              <a:off x="3354595" y="2406972"/>
              <a:ext cx="2362093" cy="578882"/>
              <a:chOff x="5755698" y="3616292"/>
              <a:chExt cx="2362093" cy="578882"/>
            </a:xfrm>
          </p:grpSpPr>
          <p:sp>
            <p:nvSpPr>
              <p:cNvPr id="27" name="CasellaDiTesto 26"/>
              <p:cNvSpPr txBox="1"/>
              <p:nvPr/>
            </p:nvSpPr>
            <p:spPr>
              <a:xfrm>
                <a:off x="5755698" y="3616292"/>
                <a:ext cx="914494" cy="578882"/>
              </a:xfrm>
              <a:prstGeom prst="roundRect">
                <a:avLst/>
              </a:prstGeom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RD</a:t>
                </a:r>
                <a:r>
                  <a:rPr lang="it-IT" sz="2800" baseline="-25000" smtClean="0">
                    <a:latin typeface="+mj-lt"/>
                  </a:rPr>
                  <a:t>1</a:t>
                </a:r>
                <a:endParaRPr lang="it-IT" sz="2800">
                  <a:latin typeface="+mj-lt"/>
                </a:endParaRP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7164288" y="3616292"/>
                <a:ext cx="953503" cy="578882"/>
              </a:xfrm>
              <a:prstGeom prst="roundRect">
                <a:avLst/>
              </a:prstGeom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pfx</a:t>
                </a:r>
                <a:r>
                  <a:rPr lang="it-IT" sz="2800" baseline="-25000" smtClean="0">
                    <a:latin typeface="+mj-lt"/>
                  </a:rPr>
                  <a:t>1</a:t>
                </a:r>
                <a:endParaRPr lang="it-IT" sz="2800">
                  <a:latin typeface="+mj-lt"/>
                </a:endParaRPr>
              </a:p>
            </p:txBody>
          </p:sp>
          <p:sp>
            <p:nvSpPr>
              <p:cNvPr id="59" name="CasellaDiTesto 58"/>
              <p:cNvSpPr txBox="1"/>
              <p:nvPr/>
            </p:nvSpPr>
            <p:spPr>
              <a:xfrm>
                <a:off x="6678232" y="3644123"/>
                <a:ext cx="478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+</a:t>
                </a:r>
                <a:endParaRPr lang="it-IT" sz="2800">
                  <a:latin typeface="+mj-lt"/>
                </a:endParaRPr>
              </a:p>
            </p:txBody>
          </p:sp>
        </p:grpSp>
        <p:sp>
          <p:nvSpPr>
            <p:cNvPr id="60" name="CasellaDiTesto 59"/>
            <p:cNvSpPr txBox="1"/>
            <p:nvPr/>
          </p:nvSpPr>
          <p:spPr>
            <a:xfrm>
              <a:off x="6588224" y="2406972"/>
              <a:ext cx="851723" cy="578882"/>
            </a:xfrm>
            <a:prstGeom prst="roundRect">
              <a:avLst/>
            </a:prstGeom>
            <a:solidFill>
              <a:schemeClr val="bg1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latin typeface="+mj-lt"/>
                </a:rPr>
                <a:t>RT</a:t>
              </a:r>
              <a:r>
                <a:rPr lang="it-IT" sz="2800" baseline="-25000" smtClean="0">
                  <a:latin typeface="+mj-lt"/>
                </a:rPr>
                <a:t>1</a:t>
              </a:r>
              <a:endParaRPr lang="it-IT" sz="2800">
                <a:latin typeface="+mj-lt"/>
              </a:endParaRPr>
            </a:p>
          </p:txBody>
        </p:sp>
        <p:sp>
          <p:nvSpPr>
            <p:cNvPr id="62" name="Freccia a destra 61"/>
            <p:cNvSpPr/>
            <p:nvPr/>
          </p:nvSpPr>
          <p:spPr>
            <a:xfrm>
              <a:off x="5868144" y="2454097"/>
              <a:ext cx="568424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1" name="Gruppo 70"/>
          <p:cNvGrpSpPr/>
          <p:nvPr/>
        </p:nvGrpSpPr>
        <p:grpSpPr>
          <a:xfrm>
            <a:off x="755576" y="3959694"/>
            <a:ext cx="2911078" cy="2709666"/>
            <a:chOff x="5775722" y="3527622"/>
            <a:chExt cx="2911078" cy="2709666"/>
          </a:xfrm>
        </p:grpSpPr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75722" y="3527622"/>
              <a:ext cx="2911078" cy="2709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</p:pic>
        <p:grpSp>
          <p:nvGrpSpPr>
            <p:cNvPr id="66" name="Gruppo 65"/>
            <p:cNvGrpSpPr/>
            <p:nvPr/>
          </p:nvGrpSpPr>
          <p:grpSpPr>
            <a:xfrm>
              <a:off x="6003265" y="4077048"/>
              <a:ext cx="2362093" cy="1298986"/>
              <a:chOff x="5755698" y="2896188"/>
              <a:chExt cx="2362093" cy="1298986"/>
            </a:xfrm>
          </p:grpSpPr>
          <p:sp>
            <p:nvSpPr>
              <p:cNvPr id="67" name="CasellaDiTesto 66"/>
              <p:cNvSpPr txBox="1"/>
              <p:nvPr/>
            </p:nvSpPr>
            <p:spPr>
              <a:xfrm>
                <a:off x="5755698" y="3616292"/>
                <a:ext cx="914494" cy="578882"/>
              </a:xfrm>
              <a:prstGeom prst="roundRect">
                <a:avLst/>
              </a:prstGeom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RD</a:t>
                </a:r>
                <a:r>
                  <a:rPr lang="it-IT" sz="2800" baseline="-25000" smtClean="0">
                    <a:latin typeface="+mj-lt"/>
                  </a:rPr>
                  <a:t>1</a:t>
                </a:r>
                <a:endParaRPr lang="it-IT" sz="2800">
                  <a:latin typeface="+mj-lt"/>
                </a:endParaRPr>
              </a:p>
            </p:txBody>
          </p:sp>
          <p:sp>
            <p:nvSpPr>
              <p:cNvPr id="68" name="CasellaDiTesto 67"/>
              <p:cNvSpPr txBox="1"/>
              <p:nvPr/>
            </p:nvSpPr>
            <p:spPr>
              <a:xfrm>
                <a:off x="7164288" y="3616292"/>
                <a:ext cx="953503" cy="578882"/>
              </a:xfrm>
              <a:prstGeom prst="roundRect">
                <a:avLst/>
              </a:prstGeom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pfx</a:t>
                </a:r>
                <a:r>
                  <a:rPr lang="it-IT" sz="2800" baseline="-25000" smtClean="0">
                    <a:latin typeface="+mj-lt"/>
                  </a:rPr>
                  <a:t>1</a:t>
                </a:r>
                <a:endParaRPr lang="it-IT" sz="2800">
                  <a:latin typeface="+mj-lt"/>
                </a:endParaRPr>
              </a:p>
            </p:txBody>
          </p:sp>
          <p:sp>
            <p:nvSpPr>
              <p:cNvPr id="69" name="CasellaDiTesto 68"/>
              <p:cNvSpPr txBox="1"/>
              <p:nvPr/>
            </p:nvSpPr>
            <p:spPr>
              <a:xfrm>
                <a:off x="6678232" y="3644123"/>
                <a:ext cx="478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+</a:t>
                </a:r>
                <a:endParaRPr lang="it-IT" sz="2800">
                  <a:latin typeface="+mj-lt"/>
                </a:endParaRPr>
              </a:p>
            </p:txBody>
          </p:sp>
          <p:sp>
            <p:nvSpPr>
              <p:cNvPr id="85" name="CasellaDiTesto 84"/>
              <p:cNvSpPr txBox="1"/>
              <p:nvPr/>
            </p:nvSpPr>
            <p:spPr>
              <a:xfrm>
                <a:off x="6725457" y="2896188"/>
                <a:ext cx="475663" cy="568762"/>
              </a:xfrm>
              <a:prstGeom prst="roundRect">
                <a:avLst/>
              </a:prstGeom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A</a:t>
                </a:r>
                <a:endParaRPr lang="it-IT" sz="2800">
                  <a:latin typeface="+mj-lt"/>
                </a:endParaRPr>
              </a:p>
            </p:txBody>
          </p:sp>
        </p:grpSp>
        <p:sp>
          <p:nvSpPr>
            <p:cNvPr id="70" name="CasellaDiTesto 69"/>
            <p:cNvSpPr txBox="1"/>
            <p:nvPr/>
          </p:nvSpPr>
          <p:spPr>
            <a:xfrm>
              <a:off x="6758450" y="5514390"/>
              <a:ext cx="851723" cy="578882"/>
            </a:xfrm>
            <a:prstGeom prst="roundRect">
              <a:avLst/>
            </a:prstGeom>
            <a:solidFill>
              <a:schemeClr val="bg1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latin typeface="+mj-lt"/>
                </a:rPr>
                <a:t>RT</a:t>
              </a:r>
              <a:r>
                <a:rPr lang="it-IT" sz="2800" baseline="-25000" smtClean="0">
                  <a:latin typeface="+mj-lt"/>
                </a:rPr>
                <a:t>2</a:t>
              </a:r>
              <a:endParaRPr lang="it-IT" sz="2800">
                <a:latin typeface="+mj-lt"/>
              </a:endParaRPr>
            </a:p>
          </p:txBody>
        </p:sp>
      </p:grpSp>
      <p:sp>
        <p:nvSpPr>
          <p:cNvPr id="73" name="Ovale 72"/>
          <p:cNvSpPr/>
          <p:nvPr/>
        </p:nvSpPr>
        <p:spPr>
          <a:xfrm>
            <a:off x="2168801" y="6165304"/>
            <a:ext cx="432072" cy="432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5" name="Gruppo 74"/>
          <p:cNvGrpSpPr/>
          <p:nvPr/>
        </p:nvGrpSpPr>
        <p:grpSpPr>
          <a:xfrm>
            <a:off x="3263364" y="1485028"/>
            <a:ext cx="5308179" cy="1970610"/>
            <a:chOff x="2699791" y="1746422"/>
            <a:chExt cx="5308179" cy="1970610"/>
          </a:xfrm>
        </p:grpSpPr>
        <p:sp>
          <p:nvSpPr>
            <p:cNvPr id="76" name="Fumetto 4 75"/>
            <p:cNvSpPr/>
            <p:nvPr/>
          </p:nvSpPr>
          <p:spPr>
            <a:xfrm>
              <a:off x="2699791" y="1746422"/>
              <a:ext cx="5308179" cy="1970610"/>
            </a:xfrm>
            <a:prstGeom prst="cloudCallout">
              <a:avLst>
                <a:gd name="adj1" fmla="val -53318"/>
                <a:gd name="adj2" fmla="val 390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7" name="Gruppo 76"/>
            <p:cNvGrpSpPr/>
            <p:nvPr/>
          </p:nvGrpSpPr>
          <p:grpSpPr>
            <a:xfrm>
              <a:off x="3354595" y="2406972"/>
              <a:ext cx="2362093" cy="578882"/>
              <a:chOff x="5755698" y="3616292"/>
              <a:chExt cx="2362093" cy="578882"/>
            </a:xfrm>
          </p:grpSpPr>
          <p:sp>
            <p:nvSpPr>
              <p:cNvPr id="80" name="CasellaDiTesto 79"/>
              <p:cNvSpPr txBox="1"/>
              <p:nvPr/>
            </p:nvSpPr>
            <p:spPr>
              <a:xfrm>
                <a:off x="5755698" y="3616292"/>
                <a:ext cx="914494" cy="578882"/>
              </a:xfrm>
              <a:prstGeom prst="roundRect">
                <a:avLst/>
              </a:prstGeom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RD</a:t>
                </a:r>
                <a:r>
                  <a:rPr lang="it-IT" sz="2800" baseline="-25000" smtClean="0">
                    <a:latin typeface="+mj-lt"/>
                  </a:rPr>
                  <a:t>1</a:t>
                </a:r>
                <a:endParaRPr lang="it-IT" sz="2800">
                  <a:latin typeface="+mj-lt"/>
                </a:endParaRPr>
              </a:p>
            </p:txBody>
          </p:sp>
          <p:sp>
            <p:nvSpPr>
              <p:cNvPr id="81" name="CasellaDiTesto 80"/>
              <p:cNvSpPr txBox="1"/>
              <p:nvPr/>
            </p:nvSpPr>
            <p:spPr>
              <a:xfrm>
                <a:off x="7164288" y="3616292"/>
                <a:ext cx="953503" cy="578882"/>
              </a:xfrm>
              <a:prstGeom prst="roundRect">
                <a:avLst/>
              </a:prstGeom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pfx</a:t>
                </a:r>
                <a:r>
                  <a:rPr lang="it-IT" sz="2800" baseline="-25000" smtClean="0">
                    <a:latin typeface="+mj-lt"/>
                  </a:rPr>
                  <a:t>1</a:t>
                </a:r>
                <a:endParaRPr lang="it-IT" sz="2800">
                  <a:latin typeface="+mj-lt"/>
                </a:endParaRPr>
              </a:p>
            </p:txBody>
          </p:sp>
          <p:sp>
            <p:nvSpPr>
              <p:cNvPr id="82" name="CasellaDiTesto 81"/>
              <p:cNvSpPr txBox="1"/>
              <p:nvPr/>
            </p:nvSpPr>
            <p:spPr>
              <a:xfrm>
                <a:off x="6678232" y="3644123"/>
                <a:ext cx="478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smtClean="0">
                    <a:latin typeface="+mj-lt"/>
                  </a:rPr>
                  <a:t>+</a:t>
                </a:r>
                <a:endParaRPr lang="it-IT" sz="2800">
                  <a:latin typeface="+mj-lt"/>
                </a:endParaRPr>
              </a:p>
            </p:txBody>
          </p:sp>
        </p:grpSp>
        <p:sp>
          <p:nvSpPr>
            <p:cNvPr id="79" name="Freccia a destra 78"/>
            <p:cNvSpPr/>
            <p:nvPr/>
          </p:nvSpPr>
          <p:spPr>
            <a:xfrm>
              <a:off x="5868144" y="2454097"/>
              <a:ext cx="568424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4" name="CasellaDiTesto 73"/>
          <p:cNvSpPr txBox="1"/>
          <p:nvPr/>
        </p:nvSpPr>
        <p:spPr>
          <a:xfrm>
            <a:off x="7146517" y="2142904"/>
            <a:ext cx="851723" cy="578882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sz="2800" smtClean="0">
                <a:latin typeface="+mj-lt"/>
              </a:rPr>
              <a:t>RT</a:t>
            </a:r>
            <a:r>
              <a:rPr lang="it-IT" sz="2800" baseline="-25000" smtClean="0">
                <a:latin typeface="+mj-lt"/>
              </a:rPr>
              <a:t>2</a:t>
            </a:r>
            <a:endParaRPr lang="it-IT" sz="2800">
              <a:latin typeface="+mj-lt"/>
            </a:endParaRPr>
          </a:p>
        </p:txBody>
      </p:sp>
      <p:sp>
        <p:nvSpPr>
          <p:cNvPr id="84" name="Segnaposto contenuto 3"/>
          <p:cNvSpPr txBox="1">
            <a:spLocks/>
          </p:cNvSpPr>
          <p:nvPr/>
        </p:nvSpPr>
        <p:spPr bwMode="auto">
          <a:xfrm>
            <a:off x="4067944" y="3956448"/>
            <a:ext cx="4431314" cy="2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Changed VPN?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it-IT" sz="3200" kern="0" smtClean="0">
                <a:solidFill>
                  <a:schemeClr val="bg1"/>
                </a:solidFill>
                <a:latin typeface="+mn-lt"/>
              </a:rPr>
              <a:t>Reconfiguration?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5"/>
              </a:buBlip>
            </a:pPr>
            <a:r>
              <a:rPr kumimoji="0" lang="it-IT" sz="3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Policy change?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5"/>
              </a:buBlip>
            </a:pPr>
            <a:r>
              <a:rPr lang="it-IT" sz="3000" kern="0" smtClean="0">
                <a:solidFill>
                  <a:schemeClr val="bg1"/>
                </a:solidFill>
                <a:latin typeface="+mn-lt"/>
              </a:rPr>
              <a:t>Moved pfx</a:t>
            </a:r>
            <a:r>
              <a:rPr lang="it-IT" sz="3000" kern="0" baseline="-2500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it-IT" sz="3000" kern="0" smtClean="0">
                <a:solidFill>
                  <a:schemeClr val="bg1"/>
                </a:solidFill>
                <a:latin typeface="+mn-lt"/>
              </a:rPr>
              <a:t> to a different VPN?</a:t>
            </a:r>
            <a:endParaRPr kumimoji="0" lang="it-IT" sz="3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163271" y="3421811"/>
            <a:ext cx="1585193" cy="152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6984E-6 L -0.34392 0.10825 " pathEditMode="relative" rAng="0" ptsTypes="AA">
                                      <p:cBhvr>
                                        <p:cTn id="14" dur="3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4" grpId="0" animBg="1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</a:t>
            </a:r>
            <a:br>
              <a:rPr lang="it-IT" smtClean="0"/>
            </a:br>
            <a:r>
              <a:rPr lang="it-IT" smtClean="0"/>
              <a:t> </a:t>
            </a:r>
            <a:r>
              <a:rPr lang="it-IT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Reconstruction of VPN state</a:t>
            </a:r>
            <a:endParaRPr lang="it-IT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Apply the method to a sequence of BGP updates</a:t>
            </a:r>
          </a:p>
          <a:p>
            <a:endParaRPr lang="it-IT" smtClean="0"/>
          </a:p>
          <a:p>
            <a:endParaRPr lang="it-IT" smtClean="0"/>
          </a:p>
          <a:p>
            <a:r>
              <a:rPr lang="it-IT" smtClean="0"/>
              <a:t>Reconstruct history of VPN</a:t>
            </a:r>
            <a:br>
              <a:rPr lang="it-IT" smtClean="0"/>
            </a:br>
            <a:r>
              <a:rPr lang="it-IT" smtClean="0"/>
              <a:t>visibility at each PE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NOMS 2012 - 18/04/2012</a:t>
            </a:r>
            <a:endParaRPr lang="it-IT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63059"/>
            <a:ext cx="1175246" cy="10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7046" y="2263059"/>
            <a:ext cx="1175246" cy="10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190" y="2263059"/>
            <a:ext cx="1175246" cy="10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9334" y="2263059"/>
            <a:ext cx="1175246" cy="10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6" name="CasellaDiTesto 65"/>
          <p:cNvSpPr txBox="1"/>
          <p:nvPr/>
        </p:nvSpPr>
        <p:spPr>
          <a:xfrm>
            <a:off x="7740352" y="2564904"/>
            <a:ext cx="795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smtClean="0">
                <a:solidFill>
                  <a:schemeClr val="bg1"/>
                </a:solidFill>
                <a:latin typeface="+mj-lt"/>
              </a:rPr>
              <a:t>...</a:t>
            </a:r>
            <a:endParaRPr lang="it-IT" sz="44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6084" name="Picture 4" descr="http://4.bp.blogspot.com/-u5TVhgjew6o/TiR8o49XVsI/AAAAAAAAAD0/of-G5WDCw3Y/s1600/imax2-wall-clock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599858"/>
            <a:ext cx="1872208" cy="184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</a:t>
            </a:r>
            <a:br>
              <a:rPr lang="it-IT" smtClean="0"/>
            </a:br>
            <a:r>
              <a:rPr lang="it-IT" smtClean="0"/>
              <a:t> </a:t>
            </a:r>
            <a:r>
              <a:rPr lang="it-IT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Reconstruction of VPN state</a:t>
            </a:r>
            <a:endParaRPr lang="it-IT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772816"/>
            <a:ext cx="7139136" cy="4680520"/>
          </a:xfrm>
        </p:spPr>
        <p:txBody>
          <a:bodyPr>
            <a:normAutofit lnSpcReduction="10000"/>
          </a:bodyPr>
          <a:lstStyle/>
          <a:p>
            <a:r>
              <a:rPr lang="it-IT" smtClean="0"/>
              <a:t>A few difficulties:</a:t>
            </a:r>
          </a:p>
          <a:p>
            <a:pPr lvl="1"/>
            <a:r>
              <a:rPr lang="it-IT" smtClean="0"/>
              <a:t>Investigation of the PE where the effect was first observed</a:t>
            </a:r>
          </a:p>
          <a:p>
            <a:pPr lvl="1"/>
            <a:r>
              <a:rPr lang="it-IT" smtClean="0"/>
              <a:t>Dealing with missing attributes in withdrawals</a:t>
            </a:r>
          </a:p>
          <a:p>
            <a:pPr lvl="1"/>
            <a:r>
              <a:rPr lang="it-IT" smtClean="0"/>
              <a:t>Inadmissible announcements [rfc4761]</a:t>
            </a:r>
          </a:p>
          <a:p>
            <a:pPr lvl="1"/>
            <a:r>
              <a:rPr lang="it-IT" smtClean="0"/>
              <a:t>Reannouncements</a:t>
            </a:r>
          </a:p>
          <a:p>
            <a:pPr lvl="1"/>
            <a:r>
              <a:rPr lang="it-IT" smtClean="0"/>
              <a:t>Synchronization with actual VPN</a:t>
            </a:r>
            <a:br>
              <a:rPr lang="it-IT" smtClean="0"/>
            </a:br>
            <a:r>
              <a:rPr lang="it-IT" smtClean="0"/>
              <a:t>states</a:t>
            </a:r>
          </a:p>
          <a:p>
            <a:pPr lvl="1"/>
            <a:r>
              <a:rPr lang="it-IT" smtClean="0"/>
              <a:t>Monitoring RC peering states</a:t>
            </a:r>
          </a:p>
          <a:p>
            <a:pPr lvl="1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NOMS 2012 - 18/04/2012</a:t>
            </a:r>
            <a:endParaRPr lang="it-IT"/>
          </a:p>
        </p:txBody>
      </p:sp>
      <p:pic>
        <p:nvPicPr>
          <p:cNvPr id="48130" name="Picture 2" descr="http://tell.fll.purdue.edu/JapanProj/FLClipart/Adjectives/difficult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</a:blip>
          <a:srcRect/>
          <a:stretch>
            <a:fillRect/>
          </a:stretch>
        </p:blipFill>
        <p:spPr bwMode="auto">
          <a:xfrm>
            <a:off x="6948264" y="1417638"/>
            <a:ext cx="1896144" cy="260017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</a:t>
            </a:r>
            <a:br>
              <a:rPr lang="it-IT" smtClean="0"/>
            </a:br>
            <a:r>
              <a:rPr lang="it-IT" smtClean="0"/>
              <a:t> </a:t>
            </a:r>
            <a:r>
              <a:rPr lang="it-IT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Visualization</a:t>
            </a:r>
            <a:endParaRPr lang="it-IT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05" y="3235334"/>
            <a:ext cx="8215990" cy="316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2051722" y="1571308"/>
            <a:ext cx="5040558" cy="156966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it-IT" sz="2400" b="1" smtClean="0">
                <a:latin typeface="+mj-lt"/>
              </a:rPr>
              <a:t>Query</a:t>
            </a:r>
            <a:r>
              <a:rPr lang="it-IT" sz="2400" smtClean="0">
                <a:latin typeface="+mj-lt"/>
              </a:rPr>
              <a:t>: visibility at each PE of</a:t>
            </a:r>
          </a:p>
          <a:p>
            <a:pPr lvl="1"/>
            <a:r>
              <a:rPr lang="it-IT" sz="2400" b="1" smtClean="0">
                <a:latin typeface="+mj-lt"/>
              </a:rPr>
              <a:t>RD</a:t>
            </a:r>
            <a:r>
              <a:rPr lang="it-IT" sz="2400" smtClean="0">
                <a:latin typeface="+mj-lt"/>
              </a:rPr>
              <a:t>	12345:10011</a:t>
            </a:r>
          </a:p>
          <a:p>
            <a:pPr lvl="1"/>
            <a:r>
              <a:rPr lang="it-IT" sz="2400" b="1" smtClean="0">
                <a:latin typeface="+mj-lt"/>
              </a:rPr>
              <a:t>prefix</a:t>
            </a:r>
            <a:r>
              <a:rPr lang="it-IT" sz="2400" smtClean="0">
                <a:latin typeface="+mj-lt"/>
              </a:rPr>
              <a:t> 	172.16.110.0/30</a:t>
            </a:r>
          </a:p>
          <a:p>
            <a:pPr lvl="1"/>
            <a:r>
              <a:rPr lang="it-IT" sz="2400" b="1" smtClean="0">
                <a:latin typeface="+mj-lt"/>
              </a:rPr>
              <a:t>RT</a:t>
            </a:r>
            <a:r>
              <a:rPr lang="it-IT" sz="2400" smtClean="0">
                <a:latin typeface="+mj-lt"/>
              </a:rPr>
              <a:t>		12345:111</a:t>
            </a:r>
            <a:endParaRPr lang="it-IT" sz="240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35022" y="6400512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  <a:latin typeface="+mj-lt"/>
              </a:rPr>
              <a:t>time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45578" y="4587091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  <a:latin typeface="+mj-lt"/>
              </a:rPr>
              <a:t>PE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043608" y="3501008"/>
            <a:ext cx="1656184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3563888" y="3501008"/>
            <a:ext cx="1152128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6804248" y="3501008"/>
            <a:ext cx="1882552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1043608" y="5100213"/>
            <a:ext cx="1656184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3563888" y="5100213"/>
            <a:ext cx="1152128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6804248" y="5100213"/>
            <a:ext cx="1882552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1043608" y="4284324"/>
            <a:ext cx="1656184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3563888" y="4284324"/>
            <a:ext cx="1152128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6804248" y="4284324"/>
            <a:ext cx="1882552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2411760" y="3501008"/>
            <a:ext cx="1440160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4288898" y="3501008"/>
            <a:ext cx="2803381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2411760" y="4284324"/>
            <a:ext cx="1440160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>
            <a:off x="4288898" y="4284324"/>
            <a:ext cx="2803381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2411760" y="5100213"/>
            <a:ext cx="1440160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4288898" y="5100213"/>
            <a:ext cx="2803381" cy="43204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Angolo ripiegato 30"/>
          <p:cNvSpPr/>
          <p:nvPr/>
        </p:nvSpPr>
        <p:spPr>
          <a:xfrm>
            <a:off x="7167826" y="1571308"/>
            <a:ext cx="1652645" cy="156966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7286128" y="1712520"/>
            <a:ext cx="951056" cy="408623"/>
          </a:xfrm>
          <a:prstGeom prst="roundRect">
            <a:avLst/>
          </a:prstGeom>
          <a:solidFill>
            <a:srgbClr val="41E226"/>
          </a:solidFill>
        </p:spPr>
        <p:txBody>
          <a:bodyPr wrap="none" rtlCol="0">
            <a:spAutoFit/>
          </a:bodyPr>
          <a:lstStyle/>
          <a:p>
            <a:r>
              <a:rPr lang="it-IT" smtClean="0">
                <a:latin typeface="+mj-lt"/>
              </a:rPr>
              <a:t>visible</a:t>
            </a:r>
            <a:endParaRPr lang="it-IT"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286128" y="2121143"/>
            <a:ext cx="1390868" cy="408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  <a:latin typeface="+mj-lt"/>
              </a:rPr>
              <a:t>originated</a:t>
            </a:r>
            <a:endParaRPr lang="it-IT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286128" y="2528033"/>
            <a:ext cx="1400672" cy="408623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mtClean="0">
                <a:latin typeface="+mj-lt"/>
              </a:rPr>
              <a:t>not visible</a:t>
            </a:r>
            <a:endParaRPr lang="it-IT">
              <a:latin typeface="+mj-lt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2525296" y="3284984"/>
            <a:ext cx="4422968" cy="2952328"/>
            <a:chOff x="2525296" y="3284984"/>
            <a:chExt cx="4422968" cy="2952328"/>
          </a:xfrm>
        </p:grpSpPr>
        <p:cxnSp>
          <p:nvCxnSpPr>
            <p:cNvPr id="33" name="Connettore 1 32"/>
            <p:cNvCxnSpPr/>
            <p:nvPr/>
          </p:nvCxnSpPr>
          <p:spPr>
            <a:xfrm>
              <a:off x="2525296" y="3284984"/>
              <a:ext cx="0" cy="29523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>
              <a:off x="3707904" y="3284984"/>
              <a:ext cx="0" cy="29523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4499992" y="3284984"/>
              <a:ext cx="0" cy="29523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6948264" y="3284984"/>
              <a:ext cx="0" cy="29523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51"/>
          <p:cNvGrpSpPr/>
          <p:nvPr/>
        </p:nvGrpSpPr>
        <p:grpSpPr>
          <a:xfrm>
            <a:off x="2525296" y="6309320"/>
            <a:ext cx="6308371" cy="504056"/>
            <a:chOff x="2525296" y="6309320"/>
            <a:chExt cx="6308371" cy="504056"/>
          </a:xfrm>
        </p:grpSpPr>
        <p:grpSp>
          <p:nvGrpSpPr>
            <p:cNvPr id="50" name="Gruppo 49"/>
            <p:cNvGrpSpPr/>
            <p:nvPr/>
          </p:nvGrpSpPr>
          <p:grpSpPr>
            <a:xfrm>
              <a:off x="2525296" y="6309320"/>
              <a:ext cx="4422968" cy="216024"/>
              <a:chOff x="2525296" y="6309320"/>
              <a:chExt cx="4422968" cy="216024"/>
            </a:xfrm>
          </p:grpSpPr>
          <p:cxnSp>
            <p:nvCxnSpPr>
              <p:cNvPr id="43" name="Connettore 1 42"/>
              <p:cNvCxnSpPr/>
              <p:nvPr/>
            </p:nvCxnSpPr>
            <p:spPr>
              <a:xfrm>
                <a:off x="2525296" y="6309320"/>
                <a:ext cx="0" cy="216024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>
                <a:off x="2525296" y="6525344"/>
                <a:ext cx="4422968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6948264" y="6309320"/>
                <a:ext cx="0" cy="216024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4499992" y="6309320"/>
                <a:ext cx="0" cy="216024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V="1">
                <a:off x="3707904" y="6309320"/>
                <a:ext cx="0" cy="216024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CasellaDiTesto 50"/>
            <p:cNvSpPr txBox="1"/>
            <p:nvPr/>
          </p:nvSpPr>
          <p:spPr>
            <a:xfrm>
              <a:off x="7167826" y="6444044"/>
              <a:ext cx="1665841" cy="369332"/>
            </a:xfrm>
            <a:prstGeom prst="borderCallout1">
              <a:avLst>
                <a:gd name="adj1" fmla="val 20401"/>
                <a:gd name="adj2" fmla="val 84"/>
                <a:gd name="adj3" fmla="val -1388"/>
                <a:gd name="adj4" fmla="val -12351"/>
              </a:avLst>
            </a:prstGeom>
            <a:solidFill>
              <a:schemeClr val="tx2"/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it-IT" smtClean="0">
                  <a:solidFill>
                    <a:schemeClr val="bg1"/>
                  </a:solidFill>
                  <a:latin typeface="+mj-lt"/>
                </a:rPr>
                <a:t>BGP updates</a:t>
              </a:r>
              <a:endParaRPr lang="it-IT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"/>
                            </p:stCondLst>
                            <p:childTnLst>
                              <p:par>
                                <p:cTn id="4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476672"/>
            <a:ext cx="9144000" cy="100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178" y="898454"/>
            <a:ext cx="6482822" cy="295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1178" y="3851610"/>
            <a:ext cx="6482822" cy="30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0"/>
            <a:ext cx="5040558" cy="1200329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it-IT" sz="2400" b="1" smtClean="0">
                <a:latin typeface="+mj-lt"/>
              </a:rPr>
              <a:t>Query</a:t>
            </a:r>
            <a:r>
              <a:rPr lang="it-IT" sz="2400" smtClean="0">
                <a:latin typeface="+mj-lt"/>
              </a:rPr>
              <a:t>: visibility at each PE of</a:t>
            </a:r>
          </a:p>
          <a:p>
            <a:pPr lvl="1"/>
            <a:r>
              <a:rPr lang="it-IT" sz="2400" b="1" smtClean="0">
                <a:latin typeface="+mj-lt"/>
              </a:rPr>
              <a:t>RD</a:t>
            </a:r>
            <a:r>
              <a:rPr lang="it-IT" sz="2400" smtClean="0">
                <a:latin typeface="+mj-lt"/>
              </a:rPr>
              <a:t>	12345:10011</a:t>
            </a:r>
          </a:p>
          <a:p>
            <a:pPr lvl="1"/>
            <a:r>
              <a:rPr lang="it-IT" sz="2400" b="1" smtClean="0">
                <a:latin typeface="+mj-lt"/>
              </a:rPr>
              <a:t>prefix</a:t>
            </a:r>
            <a:r>
              <a:rPr lang="it-IT" sz="2400" smtClean="0">
                <a:latin typeface="+mj-lt"/>
              </a:rPr>
              <a:t> 	172.16.110.0/30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95536" y="1959534"/>
            <a:ext cx="1907704" cy="83099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it-IT" sz="2400" smtClean="0">
                <a:latin typeface="+mj-lt"/>
              </a:rPr>
              <a:t>...with </a:t>
            </a:r>
            <a:r>
              <a:rPr lang="it-IT" sz="2400" b="1" smtClean="0">
                <a:latin typeface="+mj-lt"/>
              </a:rPr>
              <a:t>RT</a:t>
            </a:r>
          </a:p>
          <a:p>
            <a:r>
              <a:rPr lang="it-IT" sz="2400" smtClean="0">
                <a:latin typeface="+mj-lt"/>
              </a:rPr>
              <a:t>12345:111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95536" y="4939307"/>
            <a:ext cx="1907704" cy="83099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it-IT" sz="2400" smtClean="0">
                <a:latin typeface="+mj-lt"/>
              </a:rPr>
              <a:t>...with </a:t>
            </a:r>
            <a:r>
              <a:rPr lang="it-IT" sz="2400" b="1" smtClean="0">
                <a:latin typeface="+mj-lt"/>
              </a:rPr>
              <a:t>RT</a:t>
            </a:r>
          </a:p>
          <a:p>
            <a:r>
              <a:rPr lang="it-IT" sz="2400" smtClean="0">
                <a:latin typeface="+mj-lt"/>
              </a:rPr>
              <a:t>12345:222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419872" y="1052736"/>
            <a:ext cx="1991372" cy="496855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8" name="Gruppo 27"/>
          <p:cNvGrpSpPr/>
          <p:nvPr/>
        </p:nvGrpSpPr>
        <p:grpSpPr>
          <a:xfrm>
            <a:off x="5292080" y="898454"/>
            <a:ext cx="1609761" cy="5698898"/>
            <a:chOff x="5292080" y="898454"/>
            <a:chExt cx="1609761" cy="5698898"/>
          </a:xfrm>
        </p:grpSpPr>
        <p:cxnSp>
          <p:nvCxnSpPr>
            <p:cNvPr id="19" name="Connettore 1 18"/>
            <p:cNvCxnSpPr/>
            <p:nvPr/>
          </p:nvCxnSpPr>
          <p:spPr>
            <a:xfrm>
              <a:off x="5292080" y="898454"/>
              <a:ext cx="0" cy="569889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>
              <a:off x="5724128" y="898454"/>
              <a:ext cx="0" cy="569889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>
              <a:off x="6012160" y="898454"/>
              <a:ext cx="0" cy="569889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>
              <a:off x="6901841" y="898454"/>
              <a:ext cx="0" cy="569889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ttangolo arrotondato 29"/>
          <p:cNvSpPr/>
          <p:nvPr/>
        </p:nvSpPr>
        <p:spPr>
          <a:xfrm>
            <a:off x="5148197" y="1052736"/>
            <a:ext cx="713984" cy="496855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>
            <a:off x="5655168" y="1052736"/>
            <a:ext cx="470059" cy="496855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1043" y="1264716"/>
            <a:ext cx="29621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3" name="Rettangolo arrotondato 32"/>
          <p:cNvSpPr/>
          <p:nvPr/>
        </p:nvSpPr>
        <p:spPr>
          <a:xfrm>
            <a:off x="5930741" y="1052736"/>
            <a:ext cx="1083834" cy="496855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4048" y="4211966"/>
            <a:ext cx="914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5" name="Rettangolo arrotondato 34"/>
          <p:cNvSpPr/>
          <p:nvPr/>
        </p:nvSpPr>
        <p:spPr>
          <a:xfrm>
            <a:off x="6796952" y="1052736"/>
            <a:ext cx="2311552" cy="496855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9.43571E-7 L -0.23576 -0.05828 " pathEditMode="relative" rAng="0" ptsTypes="AA">
                                      <p:cBhvr>
                                        <p:cTn id="10" dur="2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462 L 0.06476 0.42923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716E-6 L 0.16736 -0.43871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2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2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5" grpId="0" animBg="1"/>
      <p:bldP spid="17" grpId="0" animBg="1"/>
      <p:bldP spid="17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628800"/>
            <a:ext cx="7772400" cy="1897212"/>
          </a:xfrm>
        </p:spPr>
        <p:txBody>
          <a:bodyPr/>
          <a:lstStyle/>
          <a:p>
            <a:r>
              <a:rPr lang="it-IT" sz="3200" smtClean="0"/>
              <a:t>Monitoring the Status of MPLS VPN and VPLS Based on BGP Signaling Information</a:t>
            </a:r>
            <a:endParaRPr lang="it-IT" sz="320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598168"/>
            <a:ext cx="7920880" cy="1631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mtClean="0"/>
              <a:t>Giuseppe Di Battista</a:t>
            </a:r>
          </a:p>
          <a:p>
            <a:pPr>
              <a:spcBef>
                <a:spcPts val="0"/>
              </a:spcBef>
            </a:pPr>
            <a:r>
              <a:rPr lang="en-US" smtClean="0">
                <a:solidFill>
                  <a:schemeClr val="accent2"/>
                </a:solidFill>
              </a:rPr>
              <a:t>Massimo Rimondini</a:t>
            </a:r>
          </a:p>
          <a:p>
            <a:pPr>
              <a:spcBef>
                <a:spcPts val="0"/>
              </a:spcBef>
            </a:pPr>
            <a:r>
              <a:rPr lang="en-US" smtClean="0"/>
              <a:t>Giorgio Sadolfo</a:t>
            </a:r>
            <a:endParaRPr lang="en-US"/>
          </a:p>
        </p:txBody>
      </p:sp>
      <p:grpSp>
        <p:nvGrpSpPr>
          <p:cNvPr id="2" name="Gruppo 6"/>
          <p:cNvGrpSpPr/>
          <p:nvPr/>
        </p:nvGrpSpPr>
        <p:grpSpPr>
          <a:xfrm>
            <a:off x="2443374" y="5759933"/>
            <a:ext cx="4257252" cy="909427"/>
            <a:chOff x="2907036" y="5580048"/>
            <a:chExt cx="4257252" cy="909427"/>
          </a:xfrm>
        </p:grpSpPr>
        <p:sp>
          <p:nvSpPr>
            <p:cNvPr id="4" name="Rectangle 5"/>
            <p:cNvSpPr txBox="1">
              <a:spLocks noChangeArrowheads="1"/>
            </p:cNvSpPr>
            <p:nvPr/>
          </p:nvSpPr>
          <p:spPr bwMode="auto">
            <a:xfrm>
              <a:off x="3995936" y="5580048"/>
              <a:ext cx="3168352" cy="909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IEEE/IFIP NOMS 2012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18/04/2012</a:t>
              </a:r>
            </a:p>
          </p:txBody>
        </p:sp>
        <p:pic>
          <p:nvPicPr>
            <p:cNvPr id="3074" name="Picture 2" descr="http://www.ieee-noms.org/images/Noms12Index_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7036" y="5593117"/>
              <a:ext cx="1016892" cy="883288"/>
            </a:xfrm>
            <a:prstGeom prst="rect">
              <a:avLst/>
            </a:prstGeom>
            <a:noFill/>
          </p:spPr>
        </p:pic>
      </p:grpSp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6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About MPLS VPNs/VPLS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83568" y="2348880"/>
            <a:ext cx="1622752" cy="448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VPN</a:t>
            </a:r>
            <a:endParaRPr kumimoji="0" lang="it-IT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275856" y="2355924"/>
            <a:ext cx="1368152" cy="4410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smtClean="0">
                <a:latin typeface="+mj-lt"/>
                <a:ea typeface="+mj-ea"/>
                <a:cs typeface="+mj-cs"/>
              </a:rPr>
              <a:t>VPLS</a:t>
            </a:r>
            <a:endParaRPr kumimoji="0" lang="it-IT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742998" y="1828800"/>
            <a:ext cx="1432814" cy="50932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MPLS</a:t>
            </a:r>
            <a:endParaRPr kumimoji="0" lang="it-IT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4471E-6 L -0.38663 -0.18158 " pathEditMode="relative" rAng="0" ptsTypes="AA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9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2658E-6 L 0.33472 -0.25352 " pathEditMode="relative" rAng="0" ptsTypes="AA">
                                      <p:cBhvr>
                                        <p:cTn id="1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1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08489E-6 L 0.37587 -0.25306 " pathEditMode="relative" rAng="0" ptsTypes="AA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1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3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0" grpId="0" animBg="1"/>
      <p:bldP spid="10" grpId="1" animBg="1"/>
      <p:bldP spid="10" grpId="2" animBg="1"/>
      <p:bldP spid="10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flexwetrust.com/wp-content/uploads/2011/07/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686" y="1611211"/>
            <a:ext cx="2025114" cy="2025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</a:t>
            </a:r>
            <a:br>
              <a:rPr lang="it-IT" smtClean="0"/>
            </a:br>
            <a:r>
              <a:rPr lang="it-IT" smtClean="0"/>
              <a:t> </a:t>
            </a:r>
            <a:r>
              <a:rPr lang="it-IT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Visualization</a:t>
            </a:r>
            <a:endParaRPr lang="it-IT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0" y="1600199"/>
            <a:ext cx="9144000" cy="5257801"/>
          </a:xfrm>
        </p:spPr>
        <p:txBody>
          <a:bodyPr>
            <a:normAutofit fontScale="85000" lnSpcReduction="10000"/>
          </a:bodyPr>
          <a:lstStyle/>
          <a:p>
            <a:r>
              <a:rPr lang="it-IT" smtClean="0"/>
              <a:t>Queries</a:t>
            </a:r>
          </a:p>
          <a:p>
            <a:pPr lvl="1"/>
            <a:r>
              <a:rPr lang="it-IT" smtClean="0"/>
              <a:t>Check information propagation</a:t>
            </a:r>
          </a:p>
          <a:p>
            <a:pPr lvl="2"/>
            <a:r>
              <a:rPr lang="it-IT" smtClean="0"/>
              <a:t>Input: RD+{prefix,CE ID}, RT</a:t>
            </a:r>
          </a:p>
          <a:p>
            <a:pPr lvl="2"/>
            <a:r>
              <a:rPr lang="it-IT" smtClean="0"/>
              <a:t>Output: Visibility   from all PEs</a:t>
            </a:r>
          </a:p>
          <a:p>
            <a:pPr lvl="1"/>
            <a:r>
              <a:rPr lang="it-IT" smtClean="0"/>
              <a:t>Check a PE’s visibility of a specific VPN</a:t>
            </a:r>
          </a:p>
          <a:p>
            <a:pPr lvl="2"/>
            <a:r>
              <a:rPr lang="it-IT" smtClean="0"/>
              <a:t>Input: RT, PE</a:t>
            </a:r>
          </a:p>
          <a:p>
            <a:pPr lvl="2"/>
            <a:r>
              <a:rPr lang="it-IT" smtClean="0"/>
              <a:t>Output: Visibility   of all RD+{prefix,CE ID} with that RT at that PE</a:t>
            </a:r>
          </a:p>
          <a:p>
            <a:pPr lvl="1"/>
            <a:r>
              <a:rPr lang="it-IT" smtClean="0"/>
              <a:t>Highlight belonging of a prefix to a VPN</a:t>
            </a:r>
          </a:p>
          <a:p>
            <a:pPr lvl="2"/>
            <a:r>
              <a:rPr lang="it-IT" smtClean="0"/>
              <a:t>Input: RD+{prefix,CE ID}</a:t>
            </a:r>
          </a:p>
          <a:p>
            <a:pPr lvl="2"/>
            <a:r>
              <a:rPr lang="it-IT" smtClean="0"/>
              <a:t>Output: Visibility   of that RD+{prefix,CE ID} from all PEs, with each seen RT</a:t>
            </a:r>
          </a:p>
          <a:p>
            <a:pPr lvl="1"/>
            <a:r>
              <a:rPr lang="it-IT" smtClean="0"/>
              <a:t>Highlight participation of PEs in VPNs</a:t>
            </a:r>
          </a:p>
          <a:p>
            <a:pPr lvl="2"/>
            <a:r>
              <a:rPr lang="it-IT" smtClean="0"/>
              <a:t>Input: RT</a:t>
            </a:r>
          </a:p>
          <a:p>
            <a:pPr lvl="2"/>
            <a:r>
              <a:rPr lang="it-IT" smtClean="0"/>
              <a:t>Output: Visibility   of that RT at each PE</a:t>
            </a: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926372" y="2990418"/>
            <a:ext cx="3738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700" kern="0" smtClean="0">
                <a:solidFill>
                  <a:srgbClr val="FFFFFF"/>
                </a:solidFill>
                <a:latin typeface="Tahoma"/>
              </a:rPr>
              <a:t>*</a:t>
            </a: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084168" y="4073297"/>
            <a:ext cx="3738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700" kern="0" smtClean="0">
                <a:solidFill>
                  <a:srgbClr val="FFFFFF"/>
                </a:solidFill>
                <a:latin typeface="Tahoma"/>
              </a:rPr>
              <a:t>*</a:t>
            </a: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701884" y="5445224"/>
            <a:ext cx="3738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700" kern="0" smtClean="0">
                <a:solidFill>
                  <a:srgbClr val="FFFFFF"/>
                </a:solidFill>
                <a:latin typeface="Tahoma"/>
              </a:rPr>
              <a:t>*</a:t>
            </a: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972150" y="26237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kern="0" smtClean="0">
                <a:solidFill>
                  <a:srgbClr val="FFFFFF"/>
                </a:solidFill>
                <a:latin typeface="Tahoma"/>
              </a:rPr>
              <a:t>#</a:t>
            </a:r>
            <a:endParaRPr lang="it-IT" sz="1400"/>
          </a:p>
        </p:txBody>
      </p:sp>
      <p:sp>
        <p:nvSpPr>
          <p:cNvPr id="14" name="Rettangolo 13"/>
          <p:cNvSpPr/>
          <p:nvPr/>
        </p:nvSpPr>
        <p:spPr>
          <a:xfrm>
            <a:off x="2959624" y="3723291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kern="0" smtClean="0">
                <a:solidFill>
                  <a:srgbClr val="FFFFFF"/>
                </a:solidFill>
                <a:latin typeface="Tahoma"/>
              </a:rPr>
              <a:t>#</a:t>
            </a:r>
            <a:endParaRPr lang="it-IT" sz="1400"/>
          </a:p>
        </p:txBody>
      </p:sp>
      <p:sp>
        <p:nvSpPr>
          <p:cNvPr id="15" name="Rettangolo 14"/>
          <p:cNvSpPr/>
          <p:nvPr/>
        </p:nvSpPr>
        <p:spPr>
          <a:xfrm>
            <a:off x="2972150" y="478462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kern="0" smtClean="0">
                <a:solidFill>
                  <a:srgbClr val="FFFFFF"/>
                </a:solidFill>
                <a:latin typeface="Tahoma"/>
              </a:rPr>
              <a:t>#</a:t>
            </a:r>
            <a:endParaRPr lang="it-IT" sz="1400"/>
          </a:p>
        </p:txBody>
      </p:sp>
      <p:sp>
        <p:nvSpPr>
          <p:cNvPr id="16" name="Rettangolo 15"/>
          <p:cNvSpPr/>
          <p:nvPr/>
        </p:nvSpPr>
        <p:spPr>
          <a:xfrm>
            <a:off x="2972150" y="614025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kern="0" smtClean="0">
                <a:solidFill>
                  <a:srgbClr val="FFFFFF"/>
                </a:solidFill>
                <a:latin typeface="Tahoma"/>
              </a:rPr>
              <a:t>#</a:t>
            </a:r>
            <a:endParaRPr lang="it-IT" sz="1400"/>
          </a:p>
        </p:txBody>
      </p:sp>
      <p:sp>
        <p:nvSpPr>
          <p:cNvPr id="17" name="Angolo ripiegato 16"/>
          <p:cNvSpPr/>
          <p:nvPr/>
        </p:nvSpPr>
        <p:spPr>
          <a:xfrm>
            <a:off x="6152740" y="1600199"/>
            <a:ext cx="2534060" cy="1023569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it-IT" sz="2800" smtClean="0">
                <a:solidFill>
                  <a:schemeClr val="tx1"/>
                </a:solidFill>
                <a:latin typeface="+mj-lt"/>
              </a:rPr>
              <a:t>* VPN≡RT</a:t>
            </a:r>
          </a:p>
          <a:p>
            <a:r>
              <a:rPr lang="it-IT" sz="2800" smtClean="0">
                <a:solidFill>
                  <a:schemeClr val="tx1"/>
                </a:solidFill>
                <a:latin typeface="+mj-lt"/>
              </a:rPr>
              <a:t># over time</a:t>
            </a:r>
            <a:endParaRPr lang="it-IT" sz="280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"/>
                            </p:stCondLst>
                            <p:childTnLst>
                              <p:par>
                                <p:cTn id="8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Scalability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199"/>
            <a:ext cx="8363272" cy="4989661"/>
          </a:xfrm>
        </p:spPr>
        <p:txBody>
          <a:bodyPr>
            <a:normAutofit fontScale="92500" lnSpcReduction="20000"/>
          </a:bodyPr>
          <a:lstStyle/>
          <a:p>
            <a:r>
              <a:rPr lang="it-IT" smtClean="0"/>
              <a:t>Routing table size</a:t>
            </a:r>
          </a:p>
          <a:p>
            <a:pPr marL="901700" lvl="1" indent="-444500">
              <a:buClr>
                <a:srgbClr val="FF0000"/>
              </a:buClr>
              <a:buFont typeface="Wingdings" pitchFamily="2" charset="2"/>
              <a:buChar char=""/>
            </a:pPr>
            <a:r>
              <a:rPr lang="it-IT" smtClean="0"/>
              <a:t>&gt;&gt; #Internet prefixes: ~ </a:t>
            </a:r>
            <a:r>
              <a:rPr lang="it-IT" i="1" smtClean="0"/>
              <a:t>k</a:t>
            </a:r>
            <a:r>
              <a:rPr lang="it-IT" smtClean="0"/>
              <a:t> </a:t>
            </a:r>
            <a:r>
              <a:rPr lang="it-IT" smtClean="0">
                <a:sym typeface="Symbol"/>
              </a:rPr>
              <a:t> </a:t>
            </a:r>
            <a:r>
              <a:rPr lang="it-IT" smtClean="0"/>
              <a:t>10</a:t>
            </a:r>
            <a:r>
              <a:rPr lang="it-IT" baseline="30000" smtClean="0"/>
              <a:t>5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[Ben-Houidi et al. 07</a:t>
            </a:r>
            <a:r>
              <a:rPr lang="it-IT" smtClean="0"/>
              <a:t>]</a:t>
            </a:r>
            <a:endParaRPr lang="it-IT"/>
          </a:p>
          <a:p>
            <a:pPr marL="901700" lvl="1" indent="-444500">
              <a:buClr>
                <a:srgbClr val="41E226"/>
              </a:buClr>
              <a:buFont typeface="Wingdings" pitchFamily="2" charset="2"/>
              <a:buChar char=""/>
            </a:pPr>
            <a:r>
              <a:rPr lang="it-IT" smtClean="0"/>
              <a:t>Only routing updates count</a:t>
            </a:r>
          </a:p>
          <a:p>
            <a:pPr marL="901700" lvl="1" indent="-444500">
              <a:buClr>
                <a:srgbClr val="41E226"/>
              </a:buClr>
              <a:buFont typeface="Wingdings" pitchFamily="2" charset="2"/>
              <a:buChar char=""/>
            </a:pPr>
            <a:r>
              <a:rPr lang="it-IT" smtClean="0"/>
              <a:t>Same scalability of [ORV], [BGPlay], [iBGPlay]</a:t>
            </a:r>
          </a:p>
          <a:p>
            <a:pPr lvl="0"/>
            <a:r>
              <a:rPr lang="it-IT" smtClean="0"/>
              <a:t>Amount of routing updates</a:t>
            </a:r>
          </a:p>
          <a:p>
            <a:pPr marL="901700" lvl="1" indent="-444500">
              <a:buClr>
                <a:srgbClr val="FF0000"/>
              </a:buClr>
              <a:buFont typeface="Wingdings" pitchFamily="2" charset="2"/>
              <a:buChar char=""/>
            </a:pPr>
            <a:r>
              <a:rPr lang="it-IT" smtClean="0">
                <a:solidFill>
                  <a:srgbClr val="FFFFFF"/>
                </a:solidFill>
              </a:rPr>
              <a:t>Lots of customers, prefixes, VPNs, etc.</a:t>
            </a:r>
          </a:p>
          <a:p>
            <a:pPr marL="901700" lvl="1" indent="-444500">
              <a:buClr>
                <a:srgbClr val="41E226"/>
              </a:buClr>
              <a:buFont typeface="Wingdings" pitchFamily="2" charset="2"/>
              <a:buChar char=""/>
            </a:pPr>
            <a:r>
              <a:rPr lang="it-IT" smtClean="0">
                <a:solidFill>
                  <a:srgbClr val="FFFFFF"/>
                </a:solidFill>
              </a:rPr>
              <a:t>Bursts (due to, e.g., configurations changes, faults) are unlikely</a:t>
            </a:r>
          </a:p>
          <a:p>
            <a:pPr marL="901700" lvl="1" indent="-444500">
              <a:buClr>
                <a:srgbClr val="41E226"/>
              </a:buClr>
              <a:buFont typeface="Wingdings" pitchFamily="2" charset="2"/>
              <a:buChar char=""/>
            </a:pPr>
            <a:r>
              <a:rPr lang="it-IT" smtClean="0">
                <a:solidFill>
                  <a:srgbClr val="FFFFFF"/>
                </a:solidFill>
              </a:rPr>
              <a:t>2-3 orders of magnitude less than VPN routes </a:t>
            </a:r>
            <a:r>
              <a:rPr lang="it-IT" smtClean="0"/>
              <a:t>[</a:t>
            </a:r>
            <a:r>
              <a:rPr lang="it-IT" smtClean="0"/>
              <a:t>Ben-Houidi et al. 07</a:t>
            </a:r>
            <a:r>
              <a:rPr lang="it-IT" smtClean="0"/>
              <a:t>]</a:t>
            </a:r>
            <a:endParaRPr lang="it-IT" smtClean="0">
              <a:solidFill>
                <a:srgbClr val="FFFFFF"/>
              </a:solidFill>
            </a:endParaRPr>
          </a:p>
          <a:p>
            <a:pPr marL="901700" lvl="1" indent="-444500">
              <a:buClr>
                <a:srgbClr val="41E226"/>
              </a:buClr>
              <a:buFont typeface="Wingdings" pitchFamily="2" charset="2"/>
              <a:buChar char=""/>
            </a:pPr>
            <a:r>
              <a:rPr lang="it-IT" smtClean="0">
                <a:solidFill>
                  <a:srgbClr val="FFFFFF"/>
                </a:solidFill>
              </a:rPr>
              <a:t>Our prototype works even for </a:t>
            </a:r>
            <a:r>
              <a:rPr lang="it-IT" smtClean="0">
                <a:solidFill>
                  <a:srgbClr val="FFFFFF"/>
                </a:solidFill>
              </a:rPr>
              <a:t>M/L </a:t>
            </a:r>
            <a:r>
              <a:rPr lang="it-IT" smtClean="0">
                <a:solidFill>
                  <a:srgbClr val="FFFFFF"/>
                </a:solidFill>
              </a:rPr>
              <a:t>ISPs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632825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+mj-lt"/>
              </a:rPr>
              <a:t>[</a:t>
            </a:r>
            <a:r>
              <a:rPr lang="en-US" sz="1400" smtClean="0">
                <a:solidFill>
                  <a:schemeClr val="bg1"/>
                </a:solidFill>
                <a:latin typeface="+mj-lt"/>
              </a:rPr>
              <a:t>Ben-Houidi et al. 07</a:t>
            </a:r>
            <a:r>
              <a:rPr lang="en-US" sz="1400" smtClean="0">
                <a:solidFill>
                  <a:schemeClr val="bg1"/>
                </a:solidFill>
                <a:latin typeface="+mj-lt"/>
              </a:rPr>
              <a:t>] Z. Ben-Houidi, R. Teixeira, and M. Capelle, “Origin of route explosion in virtual private networks,” in Proc. CoNEXT, 2007.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360"/>
          <p:cNvGrpSpPr/>
          <p:nvPr/>
        </p:nvGrpSpPr>
        <p:grpSpPr>
          <a:xfrm>
            <a:off x="0" y="260648"/>
            <a:ext cx="9144000" cy="4898573"/>
            <a:chOff x="0" y="260648"/>
            <a:chExt cx="9144000" cy="4898573"/>
          </a:xfrm>
        </p:grpSpPr>
        <p:grpSp>
          <p:nvGrpSpPr>
            <p:cNvPr id="4" name="Gruppo 392"/>
            <p:cNvGrpSpPr/>
            <p:nvPr/>
          </p:nvGrpSpPr>
          <p:grpSpPr>
            <a:xfrm>
              <a:off x="810315" y="1640012"/>
              <a:ext cx="7808020" cy="3519209"/>
              <a:chOff x="2551338" y="2934127"/>
              <a:chExt cx="4108894" cy="2592288"/>
            </a:xfrm>
          </p:grpSpPr>
          <p:grpSp>
            <p:nvGrpSpPr>
              <p:cNvPr id="5" name="Group 20"/>
              <p:cNvGrpSpPr>
                <a:grpSpLocks noChangeAspect="1"/>
              </p:cNvGrpSpPr>
              <p:nvPr/>
            </p:nvGrpSpPr>
            <p:grpSpPr bwMode="auto">
              <a:xfrm flipH="1">
                <a:off x="2551338" y="2934127"/>
                <a:ext cx="4108894" cy="2592288"/>
                <a:chOff x="2688" y="2433"/>
                <a:chExt cx="1867" cy="1279"/>
              </a:xfrm>
              <a:gradFill flip="none" rotWithShape="1">
                <a:gsLst>
                  <a:gs pos="5400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8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3326" y="2433"/>
                  <a:ext cx="813" cy="529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878" y="2572"/>
                  <a:ext cx="623" cy="529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2890"/>
                  <a:ext cx="420" cy="432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814" y="3080"/>
                  <a:ext cx="633" cy="46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262" y="3158"/>
                  <a:ext cx="945" cy="55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2587"/>
                  <a:ext cx="606" cy="41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54" y="2854"/>
                  <a:ext cx="601" cy="41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899" y="2941"/>
                  <a:ext cx="597" cy="68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2745"/>
                  <a:ext cx="1211" cy="6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pic>
            <p:nvPicPr>
              <p:cNvPr id="7" name="Picture 4" descr="http://www.cosulich.it/IMAGES/Image/planisfero%20chiaro%20we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CC9900">
                    <a:tint val="45000"/>
                    <a:satMod val="400000"/>
                  </a:srgbClr>
                </a:duotone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2771800" y="3243456"/>
                <a:ext cx="3456384" cy="1944216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360" name="Rettangolo 359"/>
            <p:cNvSpPr/>
            <p:nvPr/>
          </p:nvSpPr>
          <p:spPr>
            <a:xfrm>
              <a:off x="0" y="260648"/>
              <a:ext cx="9144000" cy="2206110"/>
            </a:xfrm>
            <a:prstGeom prst="rect">
              <a:avLst/>
            </a:prstGeom>
            <a:gradFill>
              <a:gsLst>
                <a:gs pos="87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Scalability vs Visibility</a:t>
            </a:r>
            <a:endParaRPr lang="it-IT"/>
          </a:p>
        </p:txBody>
      </p:sp>
      <p:grpSp>
        <p:nvGrpSpPr>
          <p:cNvPr id="6" name="Gruppo 359"/>
          <p:cNvGrpSpPr/>
          <p:nvPr/>
        </p:nvGrpSpPr>
        <p:grpSpPr>
          <a:xfrm>
            <a:off x="245665" y="5705417"/>
            <a:ext cx="2043113" cy="963943"/>
            <a:chOff x="245665" y="5705417"/>
            <a:chExt cx="2043113" cy="963943"/>
          </a:xfrm>
        </p:grpSpPr>
        <p:grpSp>
          <p:nvGrpSpPr>
            <p:cNvPr id="17" name="Group 20"/>
            <p:cNvGrpSpPr>
              <a:grpSpLocks noChangeAspect="1"/>
            </p:cNvGrpSpPr>
            <p:nvPr/>
          </p:nvGrpSpPr>
          <p:grpSpPr bwMode="auto">
            <a:xfrm flipH="1">
              <a:off x="245665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rgbClr val="B5FFB5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rgbClr val="00B050">
                  <a:alpha val="40000"/>
                </a:srgbClr>
              </a:glow>
            </a:effectLst>
          </p:grpSpPr>
          <p:sp>
            <p:nvSpPr>
              <p:cNvPr id="80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9" name="CasellaDiTesto 78"/>
            <p:cNvSpPr txBox="1"/>
            <p:nvPr/>
          </p:nvSpPr>
          <p:spPr>
            <a:xfrm>
              <a:off x="418046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cxnSp>
        <p:nvCxnSpPr>
          <p:cNvPr id="89" name="Connettore 1 88"/>
          <p:cNvCxnSpPr>
            <a:stCxn id="92" idx="0"/>
            <a:endCxn id="242" idx="0"/>
          </p:cNvCxnSpPr>
          <p:nvPr/>
        </p:nvCxnSpPr>
        <p:spPr>
          <a:xfrm flipV="1">
            <a:off x="1856880" y="4902242"/>
            <a:ext cx="936104" cy="6907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9"/>
          <p:cNvGrpSpPr>
            <a:grpSpLocks noChangeAspect="1"/>
          </p:cNvGrpSpPr>
          <p:nvPr/>
        </p:nvGrpSpPr>
        <p:grpSpPr bwMode="auto">
          <a:xfrm>
            <a:off x="1403648" y="5445224"/>
            <a:ext cx="906463" cy="503192"/>
            <a:chOff x="1680" y="912"/>
            <a:chExt cx="576" cy="320"/>
          </a:xfrm>
        </p:grpSpPr>
        <p:grpSp>
          <p:nvGrpSpPr>
            <p:cNvPr id="1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0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3" name="Gruppo 355"/>
          <p:cNvGrpSpPr/>
          <p:nvPr/>
        </p:nvGrpSpPr>
        <p:grpSpPr>
          <a:xfrm>
            <a:off x="4928584" y="5744676"/>
            <a:ext cx="2043113" cy="963943"/>
            <a:chOff x="6633343" y="5705417"/>
            <a:chExt cx="2043113" cy="963943"/>
          </a:xfrm>
        </p:grpSpPr>
        <p:grpSp>
          <p:nvGrpSpPr>
            <p:cNvPr id="24" name="Group 20"/>
            <p:cNvGrpSpPr>
              <a:grpSpLocks noChangeAspect="1"/>
            </p:cNvGrpSpPr>
            <p:nvPr/>
          </p:nvGrpSpPr>
          <p:grpSpPr bwMode="auto">
            <a:xfrm flipH="1">
              <a:off x="6633343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16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8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9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0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2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5" name="CasellaDiTesto 114"/>
            <p:cNvSpPr txBox="1"/>
            <p:nvPr/>
          </p:nvSpPr>
          <p:spPr>
            <a:xfrm>
              <a:off x="6805724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cxnSp>
        <p:nvCxnSpPr>
          <p:cNvPr id="125" name="Connettore 1 124"/>
          <p:cNvCxnSpPr>
            <a:stCxn id="219" idx="0"/>
            <a:endCxn id="129" idx="0"/>
          </p:cNvCxnSpPr>
          <p:nvPr/>
        </p:nvCxnSpPr>
        <p:spPr>
          <a:xfrm flipH="1">
            <a:off x="5852917" y="4399603"/>
            <a:ext cx="1868939" cy="124112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1 211"/>
          <p:cNvCxnSpPr>
            <a:stCxn id="241" idx="0"/>
            <a:endCxn id="310" idx="0"/>
          </p:cNvCxnSpPr>
          <p:nvPr/>
        </p:nvCxnSpPr>
        <p:spPr>
          <a:xfrm flipV="1">
            <a:off x="2792984" y="1715268"/>
            <a:ext cx="1615175" cy="305630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nettore 1 386"/>
          <p:cNvCxnSpPr>
            <a:stCxn id="129" idx="0"/>
            <a:endCxn id="242" idx="0"/>
          </p:cNvCxnSpPr>
          <p:nvPr/>
        </p:nvCxnSpPr>
        <p:spPr>
          <a:xfrm flipH="1" flipV="1">
            <a:off x="2792984" y="4902242"/>
            <a:ext cx="3059933" cy="7384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9"/>
          <p:cNvGrpSpPr>
            <a:grpSpLocks noChangeAspect="1"/>
          </p:cNvGrpSpPr>
          <p:nvPr/>
        </p:nvGrpSpPr>
        <p:grpSpPr bwMode="auto">
          <a:xfrm>
            <a:off x="5399685" y="5492917"/>
            <a:ext cx="906463" cy="503192"/>
            <a:chOff x="1680" y="912"/>
            <a:chExt cx="576" cy="320"/>
          </a:xfrm>
        </p:grpSpPr>
        <p:grpSp>
          <p:nvGrpSpPr>
            <p:cNvPr id="2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4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423" name="Connettore 1 422"/>
          <p:cNvCxnSpPr>
            <a:stCxn id="264" idx="0"/>
            <a:endCxn id="310" idx="0"/>
          </p:cNvCxnSpPr>
          <p:nvPr/>
        </p:nvCxnSpPr>
        <p:spPr>
          <a:xfrm flipV="1">
            <a:off x="1022425" y="1715268"/>
            <a:ext cx="3385734" cy="2280003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Connettore 1 425"/>
          <p:cNvCxnSpPr>
            <a:stCxn id="287" idx="0"/>
            <a:endCxn id="310" idx="0"/>
          </p:cNvCxnSpPr>
          <p:nvPr/>
        </p:nvCxnSpPr>
        <p:spPr>
          <a:xfrm flipH="1" flipV="1">
            <a:off x="4408159" y="1715268"/>
            <a:ext cx="1088751" cy="2984292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nettore 1 428"/>
          <p:cNvCxnSpPr>
            <a:stCxn id="218" idx="0"/>
            <a:endCxn id="310" idx="0"/>
          </p:cNvCxnSpPr>
          <p:nvPr/>
        </p:nvCxnSpPr>
        <p:spPr>
          <a:xfrm flipH="1" flipV="1">
            <a:off x="4408159" y="1715268"/>
            <a:ext cx="3313697" cy="2553661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2209046" y="4581128"/>
            <a:ext cx="1167876" cy="648306"/>
            <a:chOff x="1680" y="912"/>
            <a:chExt cx="576" cy="320"/>
          </a:xfrm>
        </p:grpSpPr>
        <p:grpSp>
          <p:nvGrpSpPr>
            <p:cNvPr id="3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4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5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4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4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PE2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7" name="Group 29"/>
          <p:cNvGrpSpPr>
            <a:grpSpLocks noChangeAspect="1"/>
          </p:cNvGrpSpPr>
          <p:nvPr/>
        </p:nvGrpSpPr>
        <p:grpSpPr bwMode="auto">
          <a:xfrm>
            <a:off x="7137918" y="4078489"/>
            <a:ext cx="1167876" cy="648306"/>
            <a:chOff x="1680" y="912"/>
            <a:chExt cx="576" cy="320"/>
          </a:xfrm>
        </p:grpSpPr>
        <p:grpSp>
          <p:nvGrpSpPr>
            <p:cNvPr id="6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1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3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2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1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PE4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2" name="Group 29"/>
          <p:cNvGrpSpPr>
            <a:grpSpLocks noChangeAspect="1"/>
          </p:cNvGrpSpPr>
          <p:nvPr/>
        </p:nvGrpSpPr>
        <p:grpSpPr bwMode="auto">
          <a:xfrm>
            <a:off x="438487" y="3804831"/>
            <a:ext cx="1167876" cy="648306"/>
            <a:chOff x="1680" y="912"/>
            <a:chExt cx="576" cy="320"/>
          </a:xfrm>
        </p:grpSpPr>
        <p:grpSp>
          <p:nvGrpSpPr>
            <p:cNvPr id="7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6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7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7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6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6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PE1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7" name="Group 29"/>
          <p:cNvGrpSpPr>
            <a:grpSpLocks noChangeAspect="1"/>
          </p:cNvGrpSpPr>
          <p:nvPr/>
        </p:nvGrpSpPr>
        <p:grpSpPr bwMode="auto">
          <a:xfrm>
            <a:off x="4912972" y="4509120"/>
            <a:ext cx="1167876" cy="648306"/>
            <a:chOff x="1680" y="912"/>
            <a:chExt cx="576" cy="320"/>
          </a:xfrm>
        </p:grpSpPr>
        <p:grpSp>
          <p:nvGrpSpPr>
            <p:cNvPr id="7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8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9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9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0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9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8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PE3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95" name="Group 29"/>
          <p:cNvGrpSpPr>
            <a:grpSpLocks noChangeAspect="1"/>
          </p:cNvGrpSpPr>
          <p:nvPr/>
        </p:nvGrpSpPr>
        <p:grpSpPr bwMode="auto">
          <a:xfrm>
            <a:off x="3772044" y="1507811"/>
            <a:ext cx="1272231" cy="706236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1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1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1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2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1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1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RC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432" name="Ovale 431"/>
          <p:cNvSpPr/>
          <p:nvPr/>
        </p:nvSpPr>
        <p:spPr>
          <a:xfrm>
            <a:off x="845261" y="3914518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3" name="Ovale 432"/>
          <p:cNvSpPr/>
          <p:nvPr/>
        </p:nvSpPr>
        <p:spPr>
          <a:xfrm>
            <a:off x="5343359" y="4633095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4" name="Ovale 433"/>
          <p:cNvSpPr/>
          <p:nvPr/>
        </p:nvSpPr>
        <p:spPr>
          <a:xfrm>
            <a:off x="7579682" y="4166619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3" name="Ovale 412"/>
          <p:cNvSpPr/>
          <p:nvPr/>
        </p:nvSpPr>
        <p:spPr>
          <a:xfrm>
            <a:off x="1686497" y="5414644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4" name="Ovale 353"/>
          <p:cNvSpPr/>
          <p:nvPr/>
        </p:nvSpPr>
        <p:spPr>
          <a:xfrm>
            <a:off x="5724128" y="5558352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6" name="Rettangolo 415"/>
          <p:cNvSpPr/>
          <p:nvPr/>
        </p:nvSpPr>
        <p:spPr>
          <a:xfrm>
            <a:off x="7884368" y="4149080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9" name="Rettangolo 438"/>
          <p:cNvSpPr/>
          <p:nvPr/>
        </p:nvSpPr>
        <p:spPr>
          <a:xfrm>
            <a:off x="5667524" y="4670675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0" name="Ovale 439"/>
          <p:cNvSpPr/>
          <p:nvPr/>
        </p:nvSpPr>
        <p:spPr>
          <a:xfrm>
            <a:off x="485083" y="3917227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1" name="Rettangolo 440"/>
          <p:cNvSpPr/>
          <p:nvPr/>
        </p:nvSpPr>
        <p:spPr>
          <a:xfrm>
            <a:off x="2961274" y="4670675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2" name="Rettangolo 441"/>
          <p:cNvSpPr/>
          <p:nvPr/>
        </p:nvSpPr>
        <p:spPr>
          <a:xfrm>
            <a:off x="1205163" y="3943044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3" name="Ovale 442"/>
          <p:cNvSpPr/>
          <p:nvPr/>
        </p:nvSpPr>
        <p:spPr>
          <a:xfrm>
            <a:off x="5041324" y="4640647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4" name="Ovale 443"/>
          <p:cNvSpPr/>
          <p:nvPr/>
        </p:nvSpPr>
        <p:spPr>
          <a:xfrm>
            <a:off x="7253835" y="4149080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2" name="Ovale 221"/>
          <p:cNvSpPr/>
          <p:nvPr/>
        </p:nvSpPr>
        <p:spPr>
          <a:xfrm>
            <a:off x="2621733" y="4720717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9" name="Ovale 238"/>
          <p:cNvSpPr/>
          <p:nvPr/>
        </p:nvSpPr>
        <p:spPr>
          <a:xfrm>
            <a:off x="3704342" y="1711688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0" name="Ovale 239"/>
          <p:cNvSpPr/>
          <p:nvPr/>
        </p:nvSpPr>
        <p:spPr>
          <a:xfrm>
            <a:off x="4044843" y="1711688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3" name="Ovale 242"/>
          <p:cNvSpPr/>
          <p:nvPr/>
        </p:nvSpPr>
        <p:spPr>
          <a:xfrm>
            <a:off x="4381608" y="1711688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4" name="Ovale 243"/>
          <p:cNvSpPr/>
          <p:nvPr/>
        </p:nvSpPr>
        <p:spPr>
          <a:xfrm>
            <a:off x="4724109" y="1711688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5" name="Ovale 244"/>
          <p:cNvSpPr/>
          <p:nvPr/>
        </p:nvSpPr>
        <p:spPr>
          <a:xfrm>
            <a:off x="2251906" y="4642805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2" name="Rettangolo 261"/>
          <p:cNvSpPr/>
          <p:nvPr/>
        </p:nvSpPr>
        <p:spPr>
          <a:xfrm>
            <a:off x="3690554" y="1700808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7" name="Rettangolo 266"/>
          <p:cNvSpPr/>
          <p:nvPr/>
        </p:nvSpPr>
        <p:spPr>
          <a:xfrm>
            <a:off x="4757333" y="1710367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5" name="Ovale 284"/>
          <p:cNvSpPr/>
          <p:nvPr/>
        </p:nvSpPr>
        <p:spPr>
          <a:xfrm>
            <a:off x="4026352" y="1710367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6" name="Rettangolo 285"/>
          <p:cNvSpPr/>
          <p:nvPr/>
        </p:nvSpPr>
        <p:spPr>
          <a:xfrm>
            <a:off x="4368853" y="1710367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10469 0.10186 " pathEditMode="relative" rAng="0" ptsTypes="AA">
                                      <p:cBhvr>
                                        <p:cTn id="26" dur="400" spd="-10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29775 0.01273 " pathEditMode="relative" rAng="0" ptsTypes="AA">
                                      <p:cBhvr>
                                        <p:cTn id="36" dur="500" spd="-100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19427 0.11736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54219 0.08078 " pathEditMode="relative" rAng="0" ptsTypes="AA">
                                      <p:cBhvr>
                                        <p:cTn id="40" dur="500" spd="-100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31267 0.32129 " pathEditMode="relative" rAng="0" ptsTypes="AA">
                                      <p:cBhvr>
                                        <p:cTn id="52" dur="500" spd="-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6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5573 0.4386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0521 0.42592 " pathEditMode="relative" rAng="0" ptsTypes="AA">
                                      <p:cBhvr>
                                        <p:cTn id="56" dur="500" spd="-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21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1215 0.35787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2368 0.20324 " pathEditMode="relative" rAng="0" ptsTypes="AA">
                                      <p:cBhvr>
                                        <p:cTn id="104" dur="500" spd="-100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0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231 L 0.37795 0.12894 " pathEditMode="relative" rAng="0" ptsTypes="AA">
                                      <p:cBhvr>
                                        <p:cTn id="106" dur="500" spd="-100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556 L 0.23941 -0.08333 " pathEditMode="relative" rAng="0" ptsTypes="AA">
                                      <p:cBhvr>
                                        <p:cTn id="116" dur="500" spd="-100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3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717 L 0.53542 -0.0706 " pathEditMode="relative" rAng="0" ptsTypes="AA">
                                      <p:cBhvr>
                                        <p:cTn id="118" dur="500" spd="-100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3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417 L 0.72743 0.02824 " pathEditMode="relative" rAng="0" ptsTypes="AA">
                                      <p:cBhvr>
                                        <p:cTn id="120" dur="500" spd="-100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116 L -0.30625 -0.00116 " pathEditMode="relative" rAng="0" ptsTypes="AA">
                                      <p:cBhvr>
                                        <p:cTn id="137" dur="500" spd="-100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255 L -0.54826 0.07222 " pathEditMode="relative" rAng="0" ptsTypes="AA">
                                      <p:cBhvr>
                                        <p:cTn id="139" dur="500" spd="-100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3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023 L 0.19514 0.10533 " pathEditMode="relative" rAng="0" ptsTypes="AA">
                                      <p:cBhvr>
                                        <p:cTn id="141" dur="500" spd="-100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3.33333E-6 L -0.27605 0.32291 " pathEditMode="relative" rAng="0" ptsTypes="AA">
                                      <p:cBhvr>
                                        <p:cTn id="170" dur="500" spd="-100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61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416 L 0.34705 0.3581 " pathEditMode="relative" rAng="0" ptsTypes="AA">
                                      <p:cBhvr>
                                        <p:cTn id="172" dur="500" spd="-100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17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1967 0.4287 " pathEditMode="relative" rAng="0" ptsTypes="AA">
                                      <p:cBhvr>
                                        <p:cTn id="174" dur="500" spd="-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214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509 L 0.1375 0.42708 " pathEditMode="relative" rAng="0" ptsTypes="AA">
                                      <p:cBhvr>
                                        <p:cTn id="176" dur="500" spd="-100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 animBg="1"/>
      <p:bldP spid="432" grpId="1" animBg="1"/>
      <p:bldP spid="432" grpId="2" animBg="1"/>
      <p:bldP spid="433" grpId="0" animBg="1"/>
      <p:bldP spid="433" grpId="1" animBg="1"/>
      <p:bldP spid="433" grpId="2" animBg="1"/>
      <p:bldP spid="434" grpId="0" animBg="1"/>
      <p:bldP spid="434" grpId="1" animBg="1"/>
      <p:bldP spid="434" grpId="2" animBg="1"/>
      <p:bldP spid="413" grpId="0" animBg="1"/>
      <p:bldP spid="413" grpId="1" animBg="1"/>
      <p:bldP spid="354" grpId="0" animBg="1"/>
      <p:bldP spid="416" grpId="0" animBg="1"/>
      <p:bldP spid="416" grpId="1" animBg="1"/>
      <p:bldP spid="439" grpId="0" animBg="1"/>
      <p:bldP spid="439" grpId="1" animBg="1"/>
      <p:bldP spid="440" grpId="1" animBg="1"/>
      <p:bldP spid="440" grpId="2" animBg="1"/>
      <p:bldP spid="440" grpId="3" animBg="1"/>
      <p:bldP spid="441" grpId="0" animBg="1"/>
      <p:bldP spid="441" grpId="1" animBg="1"/>
      <p:bldP spid="441" grpId="2" animBg="1"/>
      <p:bldP spid="442" grpId="0" animBg="1"/>
      <p:bldP spid="442" grpId="1" animBg="1"/>
      <p:bldP spid="443" grpId="0" animBg="1"/>
      <p:bldP spid="443" grpId="1" animBg="1"/>
      <p:bldP spid="443" grpId="2" animBg="1"/>
      <p:bldP spid="444" grpId="1" animBg="1"/>
      <p:bldP spid="444" grpId="2" animBg="1"/>
      <p:bldP spid="444" grpId="3" animBg="1"/>
      <p:bldP spid="222" grpId="0" animBg="1"/>
      <p:bldP spid="222" grpId="1" animBg="1"/>
      <p:bldP spid="222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62" grpId="0" animBg="1"/>
      <p:bldP spid="262" grpId="1" animBg="1"/>
      <p:bldP spid="267" grpId="0" animBg="1"/>
      <p:bldP spid="267" grpId="1" animBg="1"/>
      <p:bldP spid="285" grpId="0" animBg="1"/>
      <p:bldP spid="285" grpId="1" animBg="1"/>
      <p:bldP spid="286" grpId="0" animBg="1"/>
      <p:bldP spid="28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360"/>
          <p:cNvGrpSpPr/>
          <p:nvPr/>
        </p:nvGrpSpPr>
        <p:grpSpPr>
          <a:xfrm>
            <a:off x="0" y="260648"/>
            <a:ext cx="9144000" cy="4898573"/>
            <a:chOff x="0" y="260648"/>
            <a:chExt cx="9144000" cy="4898573"/>
          </a:xfrm>
        </p:grpSpPr>
        <p:grpSp>
          <p:nvGrpSpPr>
            <p:cNvPr id="4" name="Gruppo 392"/>
            <p:cNvGrpSpPr/>
            <p:nvPr/>
          </p:nvGrpSpPr>
          <p:grpSpPr>
            <a:xfrm>
              <a:off x="810315" y="1640012"/>
              <a:ext cx="7808020" cy="3519209"/>
              <a:chOff x="2551338" y="2934127"/>
              <a:chExt cx="4108894" cy="2592288"/>
            </a:xfrm>
          </p:grpSpPr>
          <p:grpSp>
            <p:nvGrpSpPr>
              <p:cNvPr id="5" name="Group 20"/>
              <p:cNvGrpSpPr>
                <a:grpSpLocks noChangeAspect="1"/>
              </p:cNvGrpSpPr>
              <p:nvPr/>
            </p:nvGrpSpPr>
            <p:grpSpPr bwMode="auto">
              <a:xfrm flipH="1">
                <a:off x="2551338" y="2934127"/>
                <a:ext cx="4108894" cy="2592288"/>
                <a:chOff x="2688" y="2433"/>
                <a:chExt cx="1867" cy="1279"/>
              </a:xfrm>
              <a:gradFill flip="none" rotWithShape="1">
                <a:gsLst>
                  <a:gs pos="5400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8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3326" y="2433"/>
                  <a:ext cx="813" cy="529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878" y="2572"/>
                  <a:ext cx="623" cy="529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2890"/>
                  <a:ext cx="420" cy="432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814" y="3080"/>
                  <a:ext cx="633" cy="46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262" y="3158"/>
                  <a:ext cx="945" cy="55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2587"/>
                  <a:ext cx="606" cy="41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54" y="2854"/>
                  <a:ext cx="601" cy="41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899" y="2941"/>
                  <a:ext cx="597" cy="68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2745"/>
                  <a:ext cx="1211" cy="6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pic>
            <p:nvPicPr>
              <p:cNvPr id="7" name="Picture 4" descr="http://www.cosulich.it/IMAGES/Image/planisfero%20chiaro%20we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CC9900">
                    <a:tint val="45000"/>
                    <a:satMod val="400000"/>
                  </a:srgbClr>
                </a:duotone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2771800" y="3243456"/>
                <a:ext cx="3456384" cy="1944216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360" name="Rettangolo 359"/>
            <p:cNvSpPr/>
            <p:nvPr/>
          </p:nvSpPr>
          <p:spPr>
            <a:xfrm>
              <a:off x="0" y="260648"/>
              <a:ext cx="9144000" cy="2206110"/>
            </a:xfrm>
            <a:prstGeom prst="rect">
              <a:avLst/>
            </a:prstGeom>
            <a:gradFill>
              <a:gsLst>
                <a:gs pos="87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Scalability vs Visibility</a:t>
            </a:r>
            <a:endParaRPr lang="it-IT"/>
          </a:p>
        </p:txBody>
      </p:sp>
      <p:grpSp>
        <p:nvGrpSpPr>
          <p:cNvPr id="6" name="Gruppo 359"/>
          <p:cNvGrpSpPr/>
          <p:nvPr/>
        </p:nvGrpSpPr>
        <p:grpSpPr>
          <a:xfrm>
            <a:off x="245665" y="5705417"/>
            <a:ext cx="2043113" cy="963943"/>
            <a:chOff x="245665" y="5705417"/>
            <a:chExt cx="2043113" cy="963943"/>
          </a:xfrm>
        </p:grpSpPr>
        <p:grpSp>
          <p:nvGrpSpPr>
            <p:cNvPr id="17" name="Group 20"/>
            <p:cNvGrpSpPr>
              <a:grpSpLocks noChangeAspect="1"/>
            </p:cNvGrpSpPr>
            <p:nvPr/>
          </p:nvGrpSpPr>
          <p:grpSpPr bwMode="auto">
            <a:xfrm flipH="1">
              <a:off x="245665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rgbClr val="B5FFB5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rgbClr val="00B050">
                  <a:alpha val="40000"/>
                </a:srgbClr>
              </a:glow>
            </a:effectLst>
          </p:grpSpPr>
          <p:sp>
            <p:nvSpPr>
              <p:cNvPr id="80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9" name="CasellaDiTesto 78"/>
            <p:cNvSpPr txBox="1"/>
            <p:nvPr/>
          </p:nvSpPr>
          <p:spPr>
            <a:xfrm>
              <a:off x="418046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cxnSp>
        <p:nvCxnSpPr>
          <p:cNvPr id="89" name="Connettore 1 88"/>
          <p:cNvCxnSpPr>
            <a:stCxn id="92" idx="0"/>
            <a:endCxn id="242" idx="0"/>
          </p:cNvCxnSpPr>
          <p:nvPr/>
        </p:nvCxnSpPr>
        <p:spPr>
          <a:xfrm flipV="1">
            <a:off x="1856880" y="4902242"/>
            <a:ext cx="936104" cy="6907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9"/>
          <p:cNvGrpSpPr>
            <a:grpSpLocks noChangeAspect="1"/>
          </p:cNvGrpSpPr>
          <p:nvPr/>
        </p:nvGrpSpPr>
        <p:grpSpPr bwMode="auto">
          <a:xfrm>
            <a:off x="1403648" y="5445224"/>
            <a:ext cx="906463" cy="503192"/>
            <a:chOff x="1680" y="912"/>
            <a:chExt cx="576" cy="320"/>
          </a:xfrm>
        </p:grpSpPr>
        <p:grpSp>
          <p:nvGrpSpPr>
            <p:cNvPr id="1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0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3" name="Gruppo 355"/>
          <p:cNvGrpSpPr/>
          <p:nvPr/>
        </p:nvGrpSpPr>
        <p:grpSpPr>
          <a:xfrm>
            <a:off x="4928584" y="5744676"/>
            <a:ext cx="2043113" cy="963943"/>
            <a:chOff x="6633343" y="5705417"/>
            <a:chExt cx="2043113" cy="963943"/>
          </a:xfrm>
        </p:grpSpPr>
        <p:grpSp>
          <p:nvGrpSpPr>
            <p:cNvPr id="24" name="Group 20"/>
            <p:cNvGrpSpPr>
              <a:grpSpLocks noChangeAspect="1"/>
            </p:cNvGrpSpPr>
            <p:nvPr/>
          </p:nvGrpSpPr>
          <p:grpSpPr bwMode="auto">
            <a:xfrm flipH="1">
              <a:off x="6633343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16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8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9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0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2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5" name="CasellaDiTesto 114"/>
            <p:cNvSpPr txBox="1"/>
            <p:nvPr/>
          </p:nvSpPr>
          <p:spPr>
            <a:xfrm>
              <a:off x="6805724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cxnSp>
        <p:nvCxnSpPr>
          <p:cNvPr id="125" name="Connettore 1 124"/>
          <p:cNvCxnSpPr>
            <a:stCxn id="219" idx="0"/>
            <a:endCxn id="129" idx="0"/>
          </p:cNvCxnSpPr>
          <p:nvPr/>
        </p:nvCxnSpPr>
        <p:spPr>
          <a:xfrm flipH="1">
            <a:off x="5852917" y="4399603"/>
            <a:ext cx="1868939" cy="124112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1 211"/>
          <p:cNvCxnSpPr>
            <a:stCxn id="241" idx="0"/>
            <a:endCxn id="243" idx="0"/>
          </p:cNvCxnSpPr>
          <p:nvPr/>
        </p:nvCxnSpPr>
        <p:spPr>
          <a:xfrm flipV="1">
            <a:off x="2792984" y="3286012"/>
            <a:ext cx="1642874" cy="148555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nettore 1 386"/>
          <p:cNvCxnSpPr>
            <a:stCxn id="129" idx="0"/>
            <a:endCxn id="242" idx="0"/>
          </p:cNvCxnSpPr>
          <p:nvPr/>
        </p:nvCxnSpPr>
        <p:spPr>
          <a:xfrm flipH="1" flipV="1">
            <a:off x="2792984" y="4902242"/>
            <a:ext cx="3059933" cy="7384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9"/>
          <p:cNvGrpSpPr>
            <a:grpSpLocks noChangeAspect="1"/>
          </p:cNvGrpSpPr>
          <p:nvPr/>
        </p:nvGrpSpPr>
        <p:grpSpPr bwMode="auto">
          <a:xfrm>
            <a:off x="5399685" y="5492917"/>
            <a:ext cx="906463" cy="503192"/>
            <a:chOff x="1680" y="912"/>
            <a:chExt cx="576" cy="320"/>
          </a:xfrm>
        </p:grpSpPr>
        <p:grpSp>
          <p:nvGrpSpPr>
            <p:cNvPr id="2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4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423" name="Connettore 1 422"/>
          <p:cNvCxnSpPr>
            <a:stCxn id="264" idx="0"/>
            <a:endCxn id="243" idx="0"/>
          </p:cNvCxnSpPr>
          <p:nvPr/>
        </p:nvCxnSpPr>
        <p:spPr>
          <a:xfrm flipV="1">
            <a:off x="1022425" y="3286012"/>
            <a:ext cx="3413433" cy="70925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Connettore 1 425"/>
          <p:cNvCxnSpPr>
            <a:stCxn id="287" idx="0"/>
            <a:endCxn id="243" idx="0"/>
          </p:cNvCxnSpPr>
          <p:nvPr/>
        </p:nvCxnSpPr>
        <p:spPr>
          <a:xfrm flipH="1" flipV="1">
            <a:off x="4435858" y="3286012"/>
            <a:ext cx="1061052" cy="141354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nettore 1 428"/>
          <p:cNvCxnSpPr>
            <a:stCxn id="218" idx="0"/>
            <a:endCxn id="291" idx="0"/>
          </p:cNvCxnSpPr>
          <p:nvPr/>
        </p:nvCxnSpPr>
        <p:spPr>
          <a:xfrm flipH="1" flipV="1">
            <a:off x="4437369" y="3282822"/>
            <a:ext cx="3284487" cy="98610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29"/>
          <p:cNvGrpSpPr>
            <a:grpSpLocks noChangeAspect="1"/>
          </p:cNvGrpSpPr>
          <p:nvPr/>
        </p:nvGrpSpPr>
        <p:grpSpPr bwMode="auto">
          <a:xfrm>
            <a:off x="2209046" y="4581128"/>
            <a:ext cx="1167876" cy="648306"/>
            <a:chOff x="1680" y="912"/>
            <a:chExt cx="576" cy="320"/>
          </a:xfrm>
        </p:grpSpPr>
        <p:grpSp>
          <p:nvGrpSpPr>
            <p:cNvPr id="6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4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5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4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4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PE2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8" name="Group 29"/>
          <p:cNvGrpSpPr>
            <a:grpSpLocks noChangeAspect="1"/>
          </p:cNvGrpSpPr>
          <p:nvPr/>
        </p:nvGrpSpPr>
        <p:grpSpPr bwMode="auto">
          <a:xfrm>
            <a:off x="7137918" y="4078489"/>
            <a:ext cx="1167876" cy="648306"/>
            <a:chOff x="1680" y="912"/>
            <a:chExt cx="576" cy="320"/>
          </a:xfrm>
        </p:grpSpPr>
        <p:grpSp>
          <p:nvGrpSpPr>
            <p:cNvPr id="6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1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7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3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2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1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PE4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3" name="Group 29"/>
          <p:cNvGrpSpPr>
            <a:grpSpLocks noChangeAspect="1"/>
          </p:cNvGrpSpPr>
          <p:nvPr/>
        </p:nvGrpSpPr>
        <p:grpSpPr bwMode="auto">
          <a:xfrm>
            <a:off x="438487" y="3804831"/>
            <a:ext cx="1167876" cy="648306"/>
            <a:chOff x="1680" y="912"/>
            <a:chExt cx="576" cy="320"/>
          </a:xfrm>
        </p:grpSpPr>
        <p:grpSp>
          <p:nvGrpSpPr>
            <p:cNvPr id="7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6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7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7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6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6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PE1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8" name="Group 29"/>
          <p:cNvGrpSpPr>
            <a:grpSpLocks noChangeAspect="1"/>
          </p:cNvGrpSpPr>
          <p:nvPr/>
        </p:nvGrpSpPr>
        <p:grpSpPr bwMode="auto">
          <a:xfrm>
            <a:off x="4912972" y="4509120"/>
            <a:ext cx="1167876" cy="648306"/>
            <a:chOff x="1680" y="912"/>
            <a:chExt cx="576" cy="320"/>
          </a:xfrm>
        </p:grpSpPr>
        <p:grpSp>
          <p:nvGrpSpPr>
            <p:cNvPr id="9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8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9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9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0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9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8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PE3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339" name="Connettore 1 338"/>
          <p:cNvCxnSpPr>
            <a:stCxn id="243" idx="0"/>
            <a:endCxn id="310" idx="0"/>
          </p:cNvCxnSpPr>
          <p:nvPr/>
        </p:nvCxnSpPr>
        <p:spPr>
          <a:xfrm flipH="1" flipV="1">
            <a:off x="4408159" y="1715268"/>
            <a:ext cx="27699" cy="157074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Group 29"/>
          <p:cNvGrpSpPr>
            <a:grpSpLocks noChangeAspect="1"/>
          </p:cNvGrpSpPr>
          <p:nvPr/>
        </p:nvGrpSpPr>
        <p:grpSpPr bwMode="auto">
          <a:xfrm>
            <a:off x="3851920" y="3095572"/>
            <a:ext cx="1167876" cy="648306"/>
            <a:chOff x="1680" y="912"/>
            <a:chExt cx="576" cy="320"/>
          </a:xfrm>
        </p:grpSpPr>
        <p:grpSp>
          <p:nvGrpSpPr>
            <p:cNvPr id="24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4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4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6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0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6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6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4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96" name="Group 29"/>
          <p:cNvGrpSpPr>
            <a:grpSpLocks noChangeAspect="1"/>
          </p:cNvGrpSpPr>
          <p:nvPr/>
        </p:nvGrpSpPr>
        <p:grpSpPr bwMode="auto">
          <a:xfrm>
            <a:off x="3772044" y="1507811"/>
            <a:ext cx="1272231" cy="706236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1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1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2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2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1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1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RC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432" name="Ovale 431"/>
          <p:cNvSpPr/>
          <p:nvPr/>
        </p:nvSpPr>
        <p:spPr>
          <a:xfrm>
            <a:off x="845261" y="3914518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3" name="Ovale 412"/>
          <p:cNvSpPr/>
          <p:nvPr/>
        </p:nvSpPr>
        <p:spPr>
          <a:xfrm>
            <a:off x="1686497" y="5414644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3" name="Ovale 432"/>
          <p:cNvSpPr/>
          <p:nvPr/>
        </p:nvSpPr>
        <p:spPr>
          <a:xfrm>
            <a:off x="5343359" y="4633095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4" name="Ovale 433"/>
          <p:cNvSpPr/>
          <p:nvPr/>
        </p:nvSpPr>
        <p:spPr>
          <a:xfrm>
            <a:off x="7579682" y="4166619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2" name="Ovale 341"/>
          <p:cNvSpPr/>
          <p:nvPr/>
        </p:nvSpPr>
        <p:spPr>
          <a:xfrm>
            <a:off x="2615820" y="4660787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3" name="Ovale 342"/>
          <p:cNvSpPr/>
          <p:nvPr/>
        </p:nvSpPr>
        <p:spPr>
          <a:xfrm>
            <a:off x="4236908" y="1721247"/>
            <a:ext cx="342501" cy="342501"/>
          </a:xfrm>
          <a:prstGeom prst="ellipse">
            <a:avLst/>
          </a:prstGeom>
          <a:gradFill>
            <a:gsLst>
              <a:gs pos="0">
                <a:srgbClr val="41E226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12766E-7 L 0.10001 -0.11494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509 L 0.1776 -0.21994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347 L 0.00209 0.21693 " pathEditMode="relative" rAng="0" ptsTypes="AA">
                                      <p:cBhvr>
                                        <p:cTn id="28" dur="400" spd="-100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2.14616E-6 L 0.37604 -0.10615 " pathEditMode="relative" rAng="0" ptsTypes="AA">
                                      <p:cBhvr>
                                        <p:cTn id="30" dur="400" spd="-100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5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4.98612E-6 L -0.11893 -0.21068 " pathEditMode="relative" rAng="0" ptsTypes="AA">
                                      <p:cBhvr>
                                        <p:cTn id="32" dur="400" spd="-100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0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8668E-6 L -0.36337 -0.14269 " pathEditMode="relative" rAng="0" ptsTypes="AA">
                                      <p:cBhvr>
                                        <p:cTn id="34" dur="400" spd="-100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 animBg="1"/>
      <p:bldP spid="413" grpId="0" animBg="1"/>
      <p:bldP spid="413" grpId="1" animBg="1"/>
      <p:bldP spid="433" grpId="0" animBg="1"/>
      <p:bldP spid="434" grpId="0" animBg="1"/>
      <p:bldP spid="342" grpId="0" animBg="1"/>
      <p:bldP spid="342" grpId="1" animBg="1"/>
      <p:bldP spid="343" grpId="0" animBg="1"/>
      <p:bldP spid="34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360"/>
          <p:cNvGrpSpPr/>
          <p:nvPr/>
        </p:nvGrpSpPr>
        <p:grpSpPr>
          <a:xfrm>
            <a:off x="0" y="260648"/>
            <a:ext cx="9144000" cy="4898573"/>
            <a:chOff x="0" y="260648"/>
            <a:chExt cx="9144000" cy="4898573"/>
          </a:xfrm>
        </p:grpSpPr>
        <p:grpSp>
          <p:nvGrpSpPr>
            <p:cNvPr id="4" name="Gruppo 392"/>
            <p:cNvGrpSpPr/>
            <p:nvPr/>
          </p:nvGrpSpPr>
          <p:grpSpPr>
            <a:xfrm>
              <a:off x="810315" y="1640012"/>
              <a:ext cx="7808020" cy="3519209"/>
              <a:chOff x="2551338" y="2934127"/>
              <a:chExt cx="4108894" cy="2592288"/>
            </a:xfrm>
          </p:grpSpPr>
          <p:grpSp>
            <p:nvGrpSpPr>
              <p:cNvPr id="5" name="Group 20"/>
              <p:cNvGrpSpPr>
                <a:grpSpLocks noChangeAspect="1"/>
              </p:cNvGrpSpPr>
              <p:nvPr/>
            </p:nvGrpSpPr>
            <p:grpSpPr bwMode="auto">
              <a:xfrm flipH="1">
                <a:off x="2551338" y="2934127"/>
                <a:ext cx="4108894" cy="2592288"/>
                <a:chOff x="2688" y="2433"/>
                <a:chExt cx="1867" cy="1279"/>
              </a:xfrm>
              <a:gradFill flip="none" rotWithShape="1">
                <a:gsLst>
                  <a:gs pos="5400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8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3326" y="2433"/>
                  <a:ext cx="813" cy="529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878" y="2572"/>
                  <a:ext cx="623" cy="529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2890"/>
                  <a:ext cx="420" cy="432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814" y="3080"/>
                  <a:ext cx="633" cy="46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262" y="3158"/>
                  <a:ext cx="945" cy="55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2587"/>
                  <a:ext cx="606" cy="41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54" y="2854"/>
                  <a:ext cx="601" cy="41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899" y="2941"/>
                  <a:ext cx="597" cy="68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2745"/>
                  <a:ext cx="1211" cy="6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pic>
            <p:nvPicPr>
              <p:cNvPr id="7" name="Picture 4" descr="http://www.cosulich.it/IMAGES/Image/planisfero%20chiaro%20we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CC9900">
                    <a:tint val="45000"/>
                    <a:satMod val="400000"/>
                  </a:srgbClr>
                </a:duotone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2771800" y="3243456"/>
                <a:ext cx="3456384" cy="1944216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360" name="Rettangolo 359"/>
            <p:cNvSpPr/>
            <p:nvPr/>
          </p:nvSpPr>
          <p:spPr>
            <a:xfrm>
              <a:off x="0" y="260648"/>
              <a:ext cx="9144000" cy="2206110"/>
            </a:xfrm>
            <a:prstGeom prst="rect">
              <a:avLst/>
            </a:prstGeom>
            <a:gradFill>
              <a:gsLst>
                <a:gs pos="87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Scalability vs Visibility</a:t>
            </a:r>
            <a:endParaRPr lang="it-IT"/>
          </a:p>
        </p:txBody>
      </p:sp>
      <p:grpSp>
        <p:nvGrpSpPr>
          <p:cNvPr id="6" name="Gruppo 359"/>
          <p:cNvGrpSpPr/>
          <p:nvPr/>
        </p:nvGrpSpPr>
        <p:grpSpPr>
          <a:xfrm>
            <a:off x="245665" y="5705417"/>
            <a:ext cx="2043113" cy="963943"/>
            <a:chOff x="245665" y="5705417"/>
            <a:chExt cx="2043113" cy="963943"/>
          </a:xfrm>
        </p:grpSpPr>
        <p:grpSp>
          <p:nvGrpSpPr>
            <p:cNvPr id="17" name="Group 20"/>
            <p:cNvGrpSpPr>
              <a:grpSpLocks noChangeAspect="1"/>
            </p:cNvGrpSpPr>
            <p:nvPr/>
          </p:nvGrpSpPr>
          <p:grpSpPr bwMode="auto">
            <a:xfrm flipH="1">
              <a:off x="245665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rgbClr val="B5FFB5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rgbClr val="00B050">
                  <a:alpha val="40000"/>
                </a:srgbClr>
              </a:glow>
            </a:effectLst>
          </p:grpSpPr>
          <p:sp>
            <p:nvSpPr>
              <p:cNvPr id="80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9" name="CasellaDiTesto 78"/>
            <p:cNvSpPr txBox="1"/>
            <p:nvPr/>
          </p:nvSpPr>
          <p:spPr>
            <a:xfrm>
              <a:off x="418046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cxnSp>
        <p:nvCxnSpPr>
          <p:cNvPr id="89" name="Connettore 1 88"/>
          <p:cNvCxnSpPr>
            <a:stCxn id="92" idx="0"/>
            <a:endCxn id="242" idx="0"/>
          </p:cNvCxnSpPr>
          <p:nvPr/>
        </p:nvCxnSpPr>
        <p:spPr>
          <a:xfrm flipV="1">
            <a:off x="1856880" y="4902242"/>
            <a:ext cx="936104" cy="6907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9"/>
          <p:cNvGrpSpPr>
            <a:grpSpLocks noChangeAspect="1"/>
          </p:cNvGrpSpPr>
          <p:nvPr/>
        </p:nvGrpSpPr>
        <p:grpSpPr bwMode="auto">
          <a:xfrm>
            <a:off x="1403648" y="5445224"/>
            <a:ext cx="906463" cy="503192"/>
            <a:chOff x="1680" y="912"/>
            <a:chExt cx="576" cy="320"/>
          </a:xfrm>
        </p:grpSpPr>
        <p:grpSp>
          <p:nvGrpSpPr>
            <p:cNvPr id="1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0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3" name="Gruppo 355"/>
          <p:cNvGrpSpPr/>
          <p:nvPr/>
        </p:nvGrpSpPr>
        <p:grpSpPr>
          <a:xfrm>
            <a:off x="4928584" y="5744676"/>
            <a:ext cx="2043113" cy="963943"/>
            <a:chOff x="6633343" y="5705417"/>
            <a:chExt cx="2043113" cy="963943"/>
          </a:xfrm>
        </p:grpSpPr>
        <p:grpSp>
          <p:nvGrpSpPr>
            <p:cNvPr id="24" name="Group 20"/>
            <p:cNvGrpSpPr>
              <a:grpSpLocks noChangeAspect="1"/>
            </p:cNvGrpSpPr>
            <p:nvPr/>
          </p:nvGrpSpPr>
          <p:grpSpPr bwMode="auto">
            <a:xfrm flipH="1">
              <a:off x="6633343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16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8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9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0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2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5" name="CasellaDiTesto 114"/>
            <p:cNvSpPr txBox="1"/>
            <p:nvPr/>
          </p:nvSpPr>
          <p:spPr>
            <a:xfrm>
              <a:off x="6805724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cxnSp>
        <p:nvCxnSpPr>
          <p:cNvPr id="125" name="Connettore 1 124"/>
          <p:cNvCxnSpPr>
            <a:stCxn id="219" idx="0"/>
            <a:endCxn id="129" idx="0"/>
          </p:cNvCxnSpPr>
          <p:nvPr/>
        </p:nvCxnSpPr>
        <p:spPr>
          <a:xfrm flipH="1">
            <a:off x="5852917" y="4399603"/>
            <a:ext cx="1868939" cy="124112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1 211"/>
          <p:cNvCxnSpPr>
            <a:stCxn id="241" idx="0"/>
            <a:endCxn id="243" idx="0"/>
          </p:cNvCxnSpPr>
          <p:nvPr/>
        </p:nvCxnSpPr>
        <p:spPr>
          <a:xfrm flipV="1">
            <a:off x="2792984" y="3286012"/>
            <a:ext cx="1642874" cy="148555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nettore 1 386"/>
          <p:cNvCxnSpPr>
            <a:stCxn id="129" idx="0"/>
            <a:endCxn id="242" idx="0"/>
          </p:cNvCxnSpPr>
          <p:nvPr/>
        </p:nvCxnSpPr>
        <p:spPr>
          <a:xfrm flipH="1" flipV="1">
            <a:off x="2792984" y="4902242"/>
            <a:ext cx="3059933" cy="7384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9"/>
          <p:cNvGrpSpPr>
            <a:grpSpLocks noChangeAspect="1"/>
          </p:cNvGrpSpPr>
          <p:nvPr/>
        </p:nvGrpSpPr>
        <p:grpSpPr bwMode="auto">
          <a:xfrm>
            <a:off x="5399685" y="5492917"/>
            <a:ext cx="906463" cy="503192"/>
            <a:chOff x="1680" y="912"/>
            <a:chExt cx="576" cy="320"/>
          </a:xfrm>
        </p:grpSpPr>
        <p:grpSp>
          <p:nvGrpSpPr>
            <p:cNvPr id="2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4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423" name="Connettore 1 422"/>
          <p:cNvCxnSpPr>
            <a:stCxn id="264" idx="0"/>
            <a:endCxn id="243" idx="0"/>
          </p:cNvCxnSpPr>
          <p:nvPr/>
        </p:nvCxnSpPr>
        <p:spPr>
          <a:xfrm flipV="1">
            <a:off x="1022425" y="3286012"/>
            <a:ext cx="3413433" cy="70925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Connettore 1 425"/>
          <p:cNvCxnSpPr>
            <a:stCxn id="287" idx="0"/>
            <a:endCxn id="243" idx="0"/>
          </p:cNvCxnSpPr>
          <p:nvPr/>
        </p:nvCxnSpPr>
        <p:spPr>
          <a:xfrm flipH="1" flipV="1">
            <a:off x="4435858" y="3286012"/>
            <a:ext cx="1061052" cy="141354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nettore 1 428"/>
          <p:cNvCxnSpPr>
            <a:stCxn id="218" idx="0"/>
            <a:endCxn id="291" idx="0"/>
          </p:cNvCxnSpPr>
          <p:nvPr/>
        </p:nvCxnSpPr>
        <p:spPr>
          <a:xfrm flipH="1" flipV="1">
            <a:off x="4437369" y="3282822"/>
            <a:ext cx="3284487" cy="98610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2209046" y="4581128"/>
            <a:ext cx="1167876" cy="648306"/>
            <a:chOff x="1680" y="912"/>
            <a:chExt cx="576" cy="320"/>
          </a:xfrm>
        </p:grpSpPr>
        <p:grpSp>
          <p:nvGrpSpPr>
            <p:cNvPr id="3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4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5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4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4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PE2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7" name="Group 29"/>
          <p:cNvGrpSpPr>
            <a:grpSpLocks noChangeAspect="1"/>
          </p:cNvGrpSpPr>
          <p:nvPr/>
        </p:nvGrpSpPr>
        <p:grpSpPr bwMode="auto">
          <a:xfrm>
            <a:off x="7137918" y="4078489"/>
            <a:ext cx="1167876" cy="648306"/>
            <a:chOff x="1680" y="912"/>
            <a:chExt cx="576" cy="320"/>
          </a:xfrm>
        </p:grpSpPr>
        <p:grpSp>
          <p:nvGrpSpPr>
            <p:cNvPr id="6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1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3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2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1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PE4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2" name="Group 29"/>
          <p:cNvGrpSpPr>
            <a:grpSpLocks noChangeAspect="1"/>
          </p:cNvGrpSpPr>
          <p:nvPr/>
        </p:nvGrpSpPr>
        <p:grpSpPr bwMode="auto">
          <a:xfrm>
            <a:off x="438487" y="3804831"/>
            <a:ext cx="1167876" cy="648306"/>
            <a:chOff x="1680" y="912"/>
            <a:chExt cx="576" cy="320"/>
          </a:xfrm>
        </p:grpSpPr>
        <p:grpSp>
          <p:nvGrpSpPr>
            <p:cNvPr id="7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6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7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7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6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6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PE1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7" name="Group 29"/>
          <p:cNvGrpSpPr>
            <a:grpSpLocks noChangeAspect="1"/>
          </p:cNvGrpSpPr>
          <p:nvPr/>
        </p:nvGrpSpPr>
        <p:grpSpPr bwMode="auto">
          <a:xfrm>
            <a:off x="4912972" y="4509120"/>
            <a:ext cx="1167876" cy="648306"/>
            <a:chOff x="1680" y="912"/>
            <a:chExt cx="576" cy="320"/>
          </a:xfrm>
        </p:grpSpPr>
        <p:grpSp>
          <p:nvGrpSpPr>
            <p:cNvPr id="7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8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9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9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0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9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8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PE3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339" name="Connettore 1 338"/>
          <p:cNvCxnSpPr>
            <a:stCxn id="243" idx="0"/>
            <a:endCxn id="310" idx="0"/>
          </p:cNvCxnSpPr>
          <p:nvPr/>
        </p:nvCxnSpPr>
        <p:spPr>
          <a:xfrm flipH="1" flipV="1">
            <a:off x="4408159" y="1715268"/>
            <a:ext cx="27699" cy="157074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29"/>
          <p:cNvGrpSpPr>
            <a:grpSpLocks noChangeAspect="1"/>
          </p:cNvGrpSpPr>
          <p:nvPr/>
        </p:nvGrpSpPr>
        <p:grpSpPr bwMode="auto">
          <a:xfrm>
            <a:off x="3851920" y="3095572"/>
            <a:ext cx="1167876" cy="648306"/>
            <a:chOff x="1680" y="912"/>
            <a:chExt cx="576" cy="320"/>
          </a:xfrm>
        </p:grpSpPr>
        <p:grpSp>
          <p:nvGrpSpPr>
            <p:cNvPr id="9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4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1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1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0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6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4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27" name="Group 29"/>
          <p:cNvGrpSpPr>
            <a:grpSpLocks noChangeAspect="1"/>
          </p:cNvGrpSpPr>
          <p:nvPr/>
        </p:nvGrpSpPr>
        <p:grpSpPr bwMode="auto">
          <a:xfrm>
            <a:off x="3772044" y="1507811"/>
            <a:ext cx="1272231" cy="706236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1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2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1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1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RC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416" name="Rettangolo 415"/>
          <p:cNvSpPr/>
          <p:nvPr/>
        </p:nvSpPr>
        <p:spPr>
          <a:xfrm>
            <a:off x="7890146" y="4166619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4" name="Ovale 353"/>
          <p:cNvSpPr/>
          <p:nvPr/>
        </p:nvSpPr>
        <p:spPr>
          <a:xfrm>
            <a:off x="5692085" y="5558352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5" name="Rettangolo 244"/>
          <p:cNvSpPr/>
          <p:nvPr/>
        </p:nvSpPr>
        <p:spPr>
          <a:xfrm>
            <a:off x="4570471" y="3210328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2" name="Rettangolo 261"/>
          <p:cNvSpPr/>
          <p:nvPr/>
        </p:nvSpPr>
        <p:spPr>
          <a:xfrm>
            <a:off x="1169977" y="3893569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3" name="Rettangolo 262"/>
          <p:cNvSpPr/>
          <p:nvPr/>
        </p:nvSpPr>
        <p:spPr>
          <a:xfrm>
            <a:off x="2980612" y="4705218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4" name="Rettangolo 333"/>
          <p:cNvSpPr/>
          <p:nvPr/>
        </p:nvSpPr>
        <p:spPr>
          <a:xfrm>
            <a:off x="5679547" y="4618807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5" name="Ovale 334"/>
          <p:cNvSpPr/>
          <p:nvPr/>
        </p:nvSpPr>
        <p:spPr>
          <a:xfrm>
            <a:off x="4005286" y="3205259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6" name="Rettangolo 335"/>
          <p:cNvSpPr/>
          <p:nvPr/>
        </p:nvSpPr>
        <p:spPr>
          <a:xfrm>
            <a:off x="4258694" y="1564423"/>
            <a:ext cx="342501" cy="342501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7" name="Ovale 336"/>
          <p:cNvSpPr/>
          <p:nvPr/>
        </p:nvSpPr>
        <p:spPr>
          <a:xfrm>
            <a:off x="560856" y="3881741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8" name="Ovale 337"/>
          <p:cNvSpPr/>
          <p:nvPr/>
        </p:nvSpPr>
        <p:spPr>
          <a:xfrm>
            <a:off x="5100965" y="4559741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0" name="Ovale 339"/>
          <p:cNvSpPr/>
          <p:nvPr/>
        </p:nvSpPr>
        <p:spPr>
          <a:xfrm>
            <a:off x="7206269" y="4166619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1" name="Ovale 340"/>
          <p:cNvSpPr/>
          <p:nvPr/>
        </p:nvSpPr>
        <p:spPr>
          <a:xfrm>
            <a:off x="4264607" y="1564423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6164 -0.12547 " pathEditMode="relative" rAng="0" ptsTypes="AA">
                                      <p:cBhvr>
                                        <p:cTn id="10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24045 0.20301 " pathEditMode="relative" rAng="0" ptsTypes="AA">
                                      <p:cBhvr>
                                        <p:cTn id="14" dur="300" spd="-100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36302 0.13935 " pathEditMode="relative" rAng="0" ptsTypes="AA">
                                      <p:cBhvr>
                                        <p:cTn id="20" dur="300" spd="-100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37188 -0.09953 " pathEditMode="relative" rAng="0" ptsTypes="AA">
                                      <p:cBhvr>
                                        <p:cTn id="26" dur="300" spd="-100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17396 -0.21805 " pathEditMode="relative" rAng="0" ptsTypes="AA">
                                      <p:cBhvr>
                                        <p:cTn id="30" dur="300" spd="-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12118 -0.20532 " pathEditMode="relative" rAng="0" ptsTypes="AA">
                                      <p:cBhvr>
                                        <p:cTn id="34" dur="300" spd="-100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0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0342 0.24005 " pathEditMode="relative" rAng="0" ptsTypes="AA">
                                      <p:cBhvr>
                                        <p:cTn id="38" dur="300" spd="-100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17726 0.21759 " pathEditMode="relative" rAng="0" ptsTypes="AA">
                                      <p:cBhvr>
                                        <p:cTn id="51" dur="300" spd="-100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7 L 0.37674 -0.09861 " pathEditMode="relative" rAng="0" ptsTypes="AA">
                                      <p:cBhvr>
                                        <p:cTn id="64" dur="300" spd="-100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4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69 L -0.11979 -0.19745 " pathEditMode="relative" rAng="0" ptsTypes="AA">
                                      <p:cBhvr>
                                        <p:cTn id="68" dur="300" spd="-100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9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7 L -0.35 -0.14005 " pathEditMode="relative" rAng="0" ptsTypes="AA">
                                      <p:cBhvr>
                                        <p:cTn id="72" dur="300" spd="-100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0283 0.23935 " pathEditMode="relative" rAng="0" ptsTypes="AA">
                                      <p:cBhvr>
                                        <p:cTn id="78" dur="300" spd="-100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2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animBg="1"/>
      <p:bldP spid="416" grpId="1" animBg="1"/>
      <p:bldP spid="416" grpId="2" animBg="1"/>
      <p:bldP spid="354" grpId="0" animBg="1"/>
      <p:bldP spid="354" grpId="1" animBg="1"/>
      <p:bldP spid="245" grpId="0" animBg="1"/>
      <p:bldP spid="245" grpId="1" animBg="1"/>
      <p:bldP spid="245" grpId="2" animBg="1"/>
      <p:bldP spid="262" grpId="0" animBg="1"/>
      <p:bldP spid="262" grpId="1" animBg="1"/>
      <p:bldP spid="262" grpId="2" animBg="1"/>
      <p:bldP spid="263" grpId="0" animBg="1"/>
      <p:bldP spid="263" grpId="1" animBg="1"/>
      <p:bldP spid="263" grpId="2" animBg="1"/>
      <p:bldP spid="334" grpId="0" animBg="1"/>
      <p:bldP spid="334" grpId="1" animBg="1"/>
      <p:bldP spid="334" grpId="2" animBg="1"/>
      <p:bldP spid="335" grpId="0" animBg="1"/>
      <p:bldP spid="335" grpId="1" animBg="1"/>
      <p:bldP spid="336" grpId="0" animBg="1"/>
      <p:bldP spid="336" grpId="1" animBg="1"/>
      <p:bldP spid="336" grpId="2" animBg="1"/>
      <p:bldP spid="337" grpId="0" animBg="1"/>
      <p:bldP spid="337" grpId="1" animBg="1"/>
      <p:bldP spid="337" grpId="2" animBg="1"/>
      <p:bldP spid="337" grpId="3" animBg="1"/>
      <p:bldP spid="338" grpId="0" animBg="1"/>
      <p:bldP spid="338" grpId="1" animBg="1"/>
      <p:bldP spid="338" grpId="2" animBg="1"/>
      <p:bldP spid="338" grpId="3" animBg="1"/>
      <p:bldP spid="340" grpId="0" animBg="1"/>
      <p:bldP spid="340" grpId="1" animBg="1"/>
      <p:bldP spid="340" grpId="2" animBg="1"/>
      <p:bldP spid="341" grpId="0" animBg="1"/>
      <p:bldP spid="34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ruppo 392"/>
          <p:cNvGrpSpPr/>
          <p:nvPr/>
        </p:nvGrpSpPr>
        <p:grpSpPr>
          <a:xfrm>
            <a:off x="283368" y="2063748"/>
            <a:ext cx="7808020" cy="3519209"/>
            <a:chOff x="2551338" y="2934127"/>
            <a:chExt cx="4108894" cy="2592288"/>
          </a:xfrm>
        </p:grpSpPr>
        <p:grpSp>
          <p:nvGrpSpPr>
            <p:cNvPr id="345" name="Group 20"/>
            <p:cNvGrpSpPr>
              <a:grpSpLocks noChangeAspect="1"/>
            </p:cNvGrpSpPr>
            <p:nvPr/>
          </p:nvGrpSpPr>
          <p:grpSpPr bwMode="auto">
            <a:xfrm flipH="1">
              <a:off x="2551338" y="2934127"/>
              <a:ext cx="4108894" cy="2592288"/>
              <a:chOff x="2688" y="2433"/>
              <a:chExt cx="1867" cy="1279"/>
            </a:xfrm>
            <a:gradFill flip="none" rotWithShape="1">
              <a:gsLst>
                <a:gs pos="5400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47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8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9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0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1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2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3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5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6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346" name="Picture 4" descr="http://www.cosulich.it/IMAGES/Image/planisfero%20chiaro%20web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C9900">
                  <a:tint val="45000"/>
                  <a:satMod val="400000"/>
                </a:srgbClr>
              </a:duotone>
              <a:lum bright="10000"/>
            </a:blip>
            <a:srcRect/>
            <a:stretch>
              <a:fillRect/>
            </a:stretch>
          </p:blipFill>
          <p:spPr bwMode="auto">
            <a:xfrm>
              <a:off x="2771800" y="3243456"/>
              <a:ext cx="3456384" cy="1944216"/>
            </a:xfrm>
            <a:prstGeom prst="rect">
              <a:avLst/>
            </a:prstGeom>
            <a:noFill/>
            <a:effectLst/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Scalability vs Visibility</a:t>
            </a:r>
            <a:endParaRPr lang="it-IT"/>
          </a:p>
        </p:txBody>
      </p:sp>
      <p:cxnSp>
        <p:nvCxnSpPr>
          <p:cNvPr id="423" name="Connettore 1 422"/>
          <p:cNvCxnSpPr>
            <a:stCxn id="264" idx="0"/>
            <a:endCxn id="243" idx="0"/>
          </p:cNvCxnSpPr>
          <p:nvPr/>
        </p:nvCxnSpPr>
        <p:spPr>
          <a:xfrm flipV="1">
            <a:off x="1130179" y="3565003"/>
            <a:ext cx="1059730" cy="137083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ttore 1 338"/>
          <p:cNvCxnSpPr>
            <a:stCxn id="678" idx="0"/>
            <a:endCxn id="310" idx="0"/>
          </p:cNvCxnSpPr>
          <p:nvPr/>
        </p:nvCxnSpPr>
        <p:spPr>
          <a:xfrm flipH="1" flipV="1">
            <a:off x="3739820" y="1786791"/>
            <a:ext cx="1" cy="95160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Connettore 1 431"/>
          <p:cNvCxnSpPr>
            <a:stCxn id="359" idx="0"/>
            <a:endCxn id="243" idx="0"/>
          </p:cNvCxnSpPr>
          <p:nvPr/>
        </p:nvCxnSpPr>
        <p:spPr>
          <a:xfrm flipH="1" flipV="1">
            <a:off x="2189909" y="3565003"/>
            <a:ext cx="64123" cy="166724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nettore 1 435"/>
          <p:cNvCxnSpPr>
            <a:stCxn id="383" idx="0"/>
            <a:endCxn id="243" idx="0"/>
          </p:cNvCxnSpPr>
          <p:nvPr/>
        </p:nvCxnSpPr>
        <p:spPr>
          <a:xfrm flipH="1" flipV="1">
            <a:off x="2189909" y="3565003"/>
            <a:ext cx="1323090" cy="182579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Connettore 1 557"/>
          <p:cNvCxnSpPr>
            <a:stCxn id="536" idx="0"/>
            <a:endCxn id="243" idx="0"/>
          </p:cNvCxnSpPr>
          <p:nvPr/>
        </p:nvCxnSpPr>
        <p:spPr>
          <a:xfrm flipV="1">
            <a:off x="530114" y="3565003"/>
            <a:ext cx="1659795" cy="64753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Connettore 1 606"/>
          <p:cNvCxnSpPr>
            <a:stCxn id="407" idx="0"/>
            <a:endCxn id="444" idx="0"/>
          </p:cNvCxnSpPr>
          <p:nvPr/>
        </p:nvCxnSpPr>
        <p:spPr>
          <a:xfrm flipH="1" flipV="1">
            <a:off x="4099378" y="3906685"/>
            <a:ext cx="634267" cy="138082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Connettore 1 609"/>
          <p:cNvCxnSpPr>
            <a:stCxn id="467" idx="0"/>
            <a:endCxn id="444" idx="0"/>
          </p:cNvCxnSpPr>
          <p:nvPr/>
        </p:nvCxnSpPr>
        <p:spPr>
          <a:xfrm flipH="1" flipV="1">
            <a:off x="4099378" y="3906685"/>
            <a:ext cx="1835686" cy="1143365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Connettore 1 614"/>
          <p:cNvCxnSpPr>
            <a:stCxn id="490" idx="0"/>
            <a:endCxn id="444" idx="0"/>
          </p:cNvCxnSpPr>
          <p:nvPr/>
        </p:nvCxnSpPr>
        <p:spPr>
          <a:xfrm flipH="1" flipV="1">
            <a:off x="4099378" y="3906685"/>
            <a:ext cx="2978905" cy="931785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Connettore 1 617"/>
          <p:cNvCxnSpPr>
            <a:stCxn id="513" idx="0"/>
            <a:endCxn id="586" idx="0"/>
          </p:cNvCxnSpPr>
          <p:nvPr/>
        </p:nvCxnSpPr>
        <p:spPr>
          <a:xfrm flipH="1" flipV="1">
            <a:off x="5909354" y="3421400"/>
            <a:ext cx="1937773" cy="75515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Connettore 1 621"/>
          <p:cNvCxnSpPr>
            <a:stCxn id="563" idx="0"/>
            <a:endCxn id="586" idx="0"/>
          </p:cNvCxnSpPr>
          <p:nvPr/>
        </p:nvCxnSpPr>
        <p:spPr>
          <a:xfrm flipH="1" flipV="1">
            <a:off x="5909354" y="3421400"/>
            <a:ext cx="1917481" cy="5803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Connettore 1 672"/>
          <p:cNvCxnSpPr>
            <a:stCxn id="628" idx="0"/>
            <a:endCxn id="586" idx="0"/>
          </p:cNvCxnSpPr>
          <p:nvPr/>
        </p:nvCxnSpPr>
        <p:spPr>
          <a:xfrm flipH="1">
            <a:off x="5909354" y="2840946"/>
            <a:ext cx="1426398" cy="58045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5" name="Group 29"/>
          <p:cNvGrpSpPr>
            <a:grpSpLocks noChangeAspect="1"/>
          </p:cNvGrpSpPr>
          <p:nvPr/>
        </p:nvGrpSpPr>
        <p:grpSpPr bwMode="auto">
          <a:xfrm>
            <a:off x="5448904" y="4891499"/>
            <a:ext cx="972318" cy="539748"/>
            <a:chOff x="1680" y="912"/>
            <a:chExt cx="576" cy="320"/>
          </a:xfrm>
        </p:grpSpPr>
        <p:grpSp>
          <p:nvGrpSpPr>
            <p:cNvPr id="46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6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6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7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8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7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7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6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88" name="Group 29"/>
          <p:cNvGrpSpPr>
            <a:grpSpLocks noChangeAspect="1"/>
          </p:cNvGrpSpPr>
          <p:nvPr/>
        </p:nvGrpSpPr>
        <p:grpSpPr bwMode="auto">
          <a:xfrm>
            <a:off x="6592123" y="4679919"/>
            <a:ext cx="972318" cy="539748"/>
            <a:chOff x="1680" y="912"/>
            <a:chExt cx="576" cy="320"/>
          </a:xfrm>
        </p:grpSpPr>
        <p:grpSp>
          <p:nvGrpSpPr>
            <p:cNvPr id="48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9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9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9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0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9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9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9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11" name="Group 29"/>
          <p:cNvGrpSpPr>
            <a:grpSpLocks noChangeAspect="1"/>
          </p:cNvGrpSpPr>
          <p:nvPr/>
        </p:nvGrpSpPr>
        <p:grpSpPr bwMode="auto">
          <a:xfrm>
            <a:off x="7360967" y="4018008"/>
            <a:ext cx="972318" cy="539748"/>
            <a:chOff x="1680" y="912"/>
            <a:chExt cx="576" cy="320"/>
          </a:xfrm>
        </p:grpSpPr>
        <p:grpSp>
          <p:nvGrpSpPr>
            <p:cNvPr id="51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51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1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1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2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1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51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2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51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34" name="Group 29"/>
          <p:cNvGrpSpPr>
            <a:grpSpLocks noChangeAspect="1"/>
          </p:cNvGrpSpPr>
          <p:nvPr/>
        </p:nvGrpSpPr>
        <p:grpSpPr bwMode="auto">
          <a:xfrm>
            <a:off x="43954" y="4053986"/>
            <a:ext cx="972318" cy="539748"/>
            <a:chOff x="1680" y="912"/>
            <a:chExt cx="576" cy="320"/>
          </a:xfrm>
        </p:grpSpPr>
        <p:grpSp>
          <p:nvGrpSpPr>
            <p:cNvPr id="53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53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3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3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4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4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54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53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61" name="Group 29"/>
          <p:cNvGrpSpPr>
            <a:grpSpLocks noChangeAspect="1"/>
          </p:cNvGrpSpPr>
          <p:nvPr/>
        </p:nvGrpSpPr>
        <p:grpSpPr bwMode="auto">
          <a:xfrm>
            <a:off x="7340675" y="3320887"/>
            <a:ext cx="972318" cy="539748"/>
            <a:chOff x="1680" y="912"/>
            <a:chExt cx="576" cy="320"/>
          </a:xfrm>
        </p:grpSpPr>
        <p:grpSp>
          <p:nvGrpSpPr>
            <p:cNvPr id="56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56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6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6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7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6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56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6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56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26" name="Group 29"/>
          <p:cNvGrpSpPr>
            <a:grpSpLocks noChangeAspect="1"/>
          </p:cNvGrpSpPr>
          <p:nvPr/>
        </p:nvGrpSpPr>
        <p:grpSpPr bwMode="auto">
          <a:xfrm>
            <a:off x="6849592" y="2682395"/>
            <a:ext cx="972318" cy="539748"/>
            <a:chOff x="1680" y="912"/>
            <a:chExt cx="576" cy="320"/>
          </a:xfrm>
        </p:grpSpPr>
        <p:grpSp>
          <p:nvGrpSpPr>
            <p:cNvPr id="62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2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3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3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64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63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2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2" name="Group 29"/>
          <p:cNvGrpSpPr>
            <a:grpSpLocks noChangeAspect="1"/>
          </p:cNvGrpSpPr>
          <p:nvPr/>
        </p:nvGrpSpPr>
        <p:grpSpPr bwMode="auto">
          <a:xfrm>
            <a:off x="644019" y="4777290"/>
            <a:ext cx="972318" cy="539748"/>
            <a:chOff x="1680" y="912"/>
            <a:chExt cx="576" cy="320"/>
          </a:xfrm>
        </p:grpSpPr>
        <p:grpSp>
          <p:nvGrpSpPr>
            <p:cNvPr id="7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6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7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7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6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6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57" name="Group 29"/>
          <p:cNvGrpSpPr>
            <a:grpSpLocks noChangeAspect="1"/>
          </p:cNvGrpSpPr>
          <p:nvPr/>
        </p:nvGrpSpPr>
        <p:grpSpPr bwMode="auto">
          <a:xfrm>
            <a:off x="1767872" y="5073700"/>
            <a:ext cx="972318" cy="539748"/>
            <a:chOff x="1680" y="912"/>
            <a:chExt cx="576" cy="320"/>
          </a:xfrm>
        </p:grpSpPr>
        <p:grpSp>
          <p:nvGrpSpPr>
            <p:cNvPr id="35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6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6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6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7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6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6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5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81" name="Group 29"/>
          <p:cNvGrpSpPr>
            <a:grpSpLocks noChangeAspect="1"/>
          </p:cNvGrpSpPr>
          <p:nvPr/>
        </p:nvGrpSpPr>
        <p:grpSpPr bwMode="auto">
          <a:xfrm>
            <a:off x="3026839" y="5232251"/>
            <a:ext cx="972318" cy="539748"/>
            <a:chOff x="1680" y="912"/>
            <a:chExt cx="576" cy="320"/>
          </a:xfrm>
        </p:grpSpPr>
        <p:grpSp>
          <p:nvGrpSpPr>
            <p:cNvPr id="38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8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8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8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9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8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8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8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05" name="Group 29"/>
          <p:cNvGrpSpPr>
            <a:grpSpLocks noChangeAspect="1"/>
          </p:cNvGrpSpPr>
          <p:nvPr/>
        </p:nvGrpSpPr>
        <p:grpSpPr bwMode="auto">
          <a:xfrm>
            <a:off x="4247485" y="5128954"/>
            <a:ext cx="972318" cy="539748"/>
            <a:chOff x="1680" y="912"/>
            <a:chExt cx="576" cy="320"/>
          </a:xfrm>
        </p:grpSpPr>
        <p:grpSp>
          <p:nvGrpSpPr>
            <p:cNvPr id="40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0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0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1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2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3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3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1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1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0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700" name="Connettore 1 699"/>
          <p:cNvCxnSpPr>
            <a:stCxn id="243" idx="0"/>
            <a:endCxn id="678" idx="0"/>
          </p:cNvCxnSpPr>
          <p:nvPr/>
        </p:nvCxnSpPr>
        <p:spPr>
          <a:xfrm flipV="1">
            <a:off x="2189909" y="2738395"/>
            <a:ext cx="1549912" cy="82660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Connettore 1 702"/>
          <p:cNvCxnSpPr>
            <a:stCxn id="444" idx="0"/>
            <a:endCxn id="678" idx="0"/>
          </p:cNvCxnSpPr>
          <p:nvPr/>
        </p:nvCxnSpPr>
        <p:spPr>
          <a:xfrm flipH="1" flipV="1">
            <a:off x="3739821" y="2738395"/>
            <a:ext cx="359557" cy="116829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Connettore 1 705"/>
          <p:cNvCxnSpPr>
            <a:stCxn id="586" idx="0"/>
            <a:endCxn id="678" idx="0"/>
          </p:cNvCxnSpPr>
          <p:nvPr/>
        </p:nvCxnSpPr>
        <p:spPr>
          <a:xfrm flipH="1" flipV="1">
            <a:off x="3739821" y="2738395"/>
            <a:ext cx="2169533" cy="683005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0" name="Figura a mano libera 709"/>
          <p:cNvSpPr/>
          <p:nvPr/>
        </p:nvSpPr>
        <p:spPr>
          <a:xfrm>
            <a:off x="43953" y="3647439"/>
            <a:ext cx="3978551" cy="2124560"/>
          </a:xfrm>
          <a:custGeom>
            <a:avLst/>
            <a:gdLst>
              <a:gd name="connsiteX0" fmla="*/ 0 w 3017520"/>
              <a:gd name="connsiteY0" fmla="*/ 599440 h 1737360"/>
              <a:gd name="connsiteX1" fmla="*/ 609600 w 3017520"/>
              <a:gd name="connsiteY1" fmla="*/ 1300480 h 1737360"/>
              <a:gd name="connsiteX2" fmla="*/ 1757680 w 3017520"/>
              <a:gd name="connsiteY2" fmla="*/ 1615440 h 1737360"/>
              <a:gd name="connsiteX3" fmla="*/ 3017520 w 3017520"/>
              <a:gd name="connsiteY3" fmla="*/ 1737360 h 1737360"/>
              <a:gd name="connsiteX4" fmla="*/ 1676400 w 3017520"/>
              <a:gd name="connsiteY4" fmla="*/ 0 h 1737360"/>
              <a:gd name="connsiteX5" fmla="*/ 0 w 3017520"/>
              <a:gd name="connsiteY5" fmla="*/ 599440 h 1737360"/>
              <a:gd name="connsiteX0" fmla="*/ 0 w 3171288"/>
              <a:gd name="connsiteY0" fmla="*/ 599440 h 1615440"/>
              <a:gd name="connsiteX1" fmla="*/ 609600 w 3171288"/>
              <a:gd name="connsiteY1" fmla="*/ 1300480 h 1615440"/>
              <a:gd name="connsiteX2" fmla="*/ 1757680 w 3171288"/>
              <a:gd name="connsiteY2" fmla="*/ 1615440 h 1615440"/>
              <a:gd name="connsiteX3" fmla="*/ 3171288 w 3171288"/>
              <a:gd name="connsiteY3" fmla="*/ 1564879 h 1615440"/>
              <a:gd name="connsiteX4" fmla="*/ 1676400 w 3171288"/>
              <a:gd name="connsiteY4" fmla="*/ 0 h 1615440"/>
              <a:gd name="connsiteX5" fmla="*/ 0 w 3171288"/>
              <a:gd name="connsiteY5" fmla="*/ 599440 h 1615440"/>
              <a:gd name="connsiteX0" fmla="*/ 0 w 3171288"/>
              <a:gd name="connsiteY0" fmla="*/ 599440 h 2066180"/>
              <a:gd name="connsiteX1" fmla="*/ 609600 w 3171288"/>
              <a:gd name="connsiteY1" fmla="*/ 1300480 h 2066180"/>
              <a:gd name="connsiteX2" fmla="*/ 1757680 w 3171288"/>
              <a:gd name="connsiteY2" fmla="*/ 1615440 h 2066180"/>
              <a:gd name="connsiteX3" fmla="*/ 3171288 w 3171288"/>
              <a:gd name="connsiteY3" fmla="*/ 2066180 h 2066180"/>
              <a:gd name="connsiteX4" fmla="*/ 3171288 w 3171288"/>
              <a:gd name="connsiteY4" fmla="*/ 1564879 h 2066180"/>
              <a:gd name="connsiteX5" fmla="*/ 1676400 w 3171288"/>
              <a:gd name="connsiteY5" fmla="*/ 0 h 2066180"/>
              <a:gd name="connsiteX6" fmla="*/ 0 w 3171288"/>
              <a:gd name="connsiteY6" fmla="*/ 599440 h 2066180"/>
              <a:gd name="connsiteX0" fmla="*/ 0 w 3171288"/>
              <a:gd name="connsiteY0" fmla="*/ 599440 h 2066180"/>
              <a:gd name="connsiteX1" fmla="*/ 609600 w 3171288"/>
              <a:gd name="connsiteY1" fmla="*/ 1300480 h 2066180"/>
              <a:gd name="connsiteX2" fmla="*/ 1541701 w 3171288"/>
              <a:gd name="connsiteY2" fmla="*/ 1902507 h 2066180"/>
              <a:gd name="connsiteX3" fmla="*/ 3171288 w 3171288"/>
              <a:gd name="connsiteY3" fmla="*/ 2066180 h 2066180"/>
              <a:gd name="connsiteX4" fmla="*/ 3171288 w 3171288"/>
              <a:gd name="connsiteY4" fmla="*/ 1564879 h 2066180"/>
              <a:gd name="connsiteX5" fmla="*/ 1676400 w 3171288"/>
              <a:gd name="connsiteY5" fmla="*/ 0 h 2066180"/>
              <a:gd name="connsiteX6" fmla="*/ 0 w 3171288"/>
              <a:gd name="connsiteY6" fmla="*/ 599440 h 2066180"/>
              <a:gd name="connsiteX0" fmla="*/ 0 w 3190543"/>
              <a:gd name="connsiteY0" fmla="*/ 599440 h 1907049"/>
              <a:gd name="connsiteX1" fmla="*/ 609600 w 3190543"/>
              <a:gd name="connsiteY1" fmla="*/ 1300480 h 1907049"/>
              <a:gd name="connsiteX2" fmla="*/ 1541701 w 3190543"/>
              <a:gd name="connsiteY2" fmla="*/ 1902507 h 1907049"/>
              <a:gd name="connsiteX3" fmla="*/ 3190543 w 3190543"/>
              <a:gd name="connsiteY3" fmla="*/ 1907049 h 1907049"/>
              <a:gd name="connsiteX4" fmla="*/ 3171288 w 3190543"/>
              <a:gd name="connsiteY4" fmla="*/ 1564879 h 1907049"/>
              <a:gd name="connsiteX5" fmla="*/ 1676400 w 3190543"/>
              <a:gd name="connsiteY5" fmla="*/ 0 h 1907049"/>
              <a:gd name="connsiteX6" fmla="*/ 0 w 3190543"/>
              <a:gd name="connsiteY6" fmla="*/ 599440 h 1907049"/>
              <a:gd name="connsiteX0" fmla="*/ 0 w 3190543"/>
              <a:gd name="connsiteY0" fmla="*/ 599440 h 1907049"/>
              <a:gd name="connsiteX1" fmla="*/ 444749 w 3190543"/>
              <a:gd name="connsiteY1" fmla="*/ 1472157 h 1907049"/>
              <a:gd name="connsiteX2" fmla="*/ 1541701 w 3190543"/>
              <a:gd name="connsiteY2" fmla="*/ 1902507 h 1907049"/>
              <a:gd name="connsiteX3" fmla="*/ 3190543 w 3190543"/>
              <a:gd name="connsiteY3" fmla="*/ 1907049 h 1907049"/>
              <a:gd name="connsiteX4" fmla="*/ 3171288 w 3190543"/>
              <a:gd name="connsiteY4" fmla="*/ 1564879 h 1907049"/>
              <a:gd name="connsiteX5" fmla="*/ 1676400 w 3190543"/>
              <a:gd name="connsiteY5" fmla="*/ 0 h 1907049"/>
              <a:gd name="connsiteX6" fmla="*/ 0 w 3190543"/>
              <a:gd name="connsiteY6" fmla="*/ 599440 h 1907049"/>
              <a:gd name="connsiteX0" fmla="*/ 0 w 3281026"/>
              <a:gd name="connsiteY0" fmla="*/ 441554 h 1907049"/>
              <a:gd name="connsiteX1" fmla="*/ 535232 w 3281026"/>
              <a:gd name="connsiteY1" fmla="*/ 1472157 h 1907049"/>
              <a:gd name="connsiteX2" fmla="*/ 1632184 w 3281026"/>
              <a:gd name="connsiteY2" fmla="*/ 1902507 h 1907049"/>
              <a:gd name="connsiteX3" fmla="*/ 3281026 w 3281026"/>
              <a:gd name="connsiteY3" fmla="*/ 1907049 h 1907049"/>
              <a:gd name="connsiteX4" fmla="*/ 3261771 w 3281026"/>
              <a:gd name="connsiteY4" fmla="*/ 1564879 h 1907049"/>
              <a:gd name="connsiteX5" fmla="*/ 1766883 w 3281026"/>
              <a:gd name="connsiteY5" fmla="*/ 0 h 1907049"/>
              <a:gd name="connsiteX6" fmla="*/ 0 w 3281026"/>
              <a:gd name="connsiteY6" fmla="*/ 441554 h 1907049"/>
              <a:gd name="connsiteX0" fmla="*/ 0 w 3281026"/>
              <a:gd name="connsiteY0" fmla="*/ 441554 h 1907049"/>
              <a:gd name="connsiteX1" fmla="*/ 40372 w 3281026"/>
              <a:gd name="connsiteY1" fmla="*/ 849414 h 1907049"/>
              <a:gd name="connsiteX2" fmla="*/ 535232 w 3281026"/>
              <a:gd name="connsiteY2" fmla="*/ 1472157 h 1907049"/>
              <a:gd name="connsiteX3" fmla="*/ 1632184 w 3281026"/>
              <a:gd name="connsiteY3" fmla="*/ 1902507 h 1907049"/>
              <a:gd name="connsiteX4" fmla="*/ 3281026 w 3281026"/>
              <a:gd name="connsiteY4" fmla="*/ 1907049 h 1907049"/>
              <a:gd name="connsiteX5" fmla="*/ 3261771 w 3281026"/>
              <a:gd name="connsiteY5" fmla="*/ 1564879 h 1907049"/>
              <a:gd name="connsiteX6" fmla="*/ 1766883 w 3281026"/>
              <a:gd name="connsiteY6" fmla="*/ 0 h 1907049"/>
              <a:gd name="connsiteX7" fmla="*/ 0 w 3281026"/>
              <a:gd name="connsiteY7" fmla="*/ 441554 h 1907049"/>
              <a:gd name="connsiteX0" fmla="*/ 0 w 3281026"/>
              <a:gd name="connsiteY0" fmla="*/ 441554 h 1907049"/>
              <a:gd name="connsiteX1" fmla="*/ 0 w 3281026"/>
              <a:gd name="connsiteY1" fmla="*/ 849414 h 1907049"/>
              <a:gd name="connsiteX2" fmla="*/ 535232 w 3281026"/>
              <a:gd name="connsiteY2" fmla="*/ 1472157 h 1907049"/>
              <a:gd name="connsiteX3" fmla="*/ 1632184 w 3281026"/>
              <a:gd name="connsiteY3" fmla="*/ 1902507 h 1907049"/>
              <a:gd name="connsiteX4" fmla="*/ 3281026 w 3281026"/>
              <a:gd name="connsiteY4" fmla="*/ 1907049 h 1907049"/>
              <a:gd name="connsiteX5" fmla="*/ 3261771 w 3281026"/>
              <a:gd name="connsiteY5" fmla="*/ 1564879 h 1907049"/>
              <a:gd name="connsiteX6" fmla="*/ 1766883 w 3281026"/>
              <a:gd name="connsiteY6" fmla="*/ 0 h 1907049"/>
              <a:gd name="connsiteX7" fmla="*/ 0 w 3281026"/>
              <a:gd name="connsiteY7" fmla="*/ 441554 h 190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026" h="1907049">
                <a:moveTo>
                  <a:pt x="0" y="441554"/>
                </a:moveTo>
                <a:lnTo>
                  <a:pt x="0" y="849414"/>
                </a:lnTo>
                <a:lnTo>
                  <a:pt x="535232" y="1472157"/>
                </a:lnTo>
                <a:lnTo>
                  <a:pt x="1632184" y="1902507"/>
                </a:lnTo>
                <a:lnTo>
                  <a:pt x="3281026" y="1907049"/>
                </a:lnTo>
                <a:lnTo>
                  <a:pt x="3261771" y="1564879"/>
                </a:lnTo>
                <a:lnTo>
                  <a:pt x="1766883" y="0"/>
                </a:lnTo>
                <a:lnTo>
                  <a:pt x="0" y="441554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5" name="Group 29"/>
          <p:cNvGrpSpPr>
            <a:grpSpLocks noChangeAspect="1"/>
          </p:cNvGrpSpPr>
          <p:nvPr/>
        </p:nvGrpSpPr>
        <p:grpSpPr bwMode="auto">
          <a:xfrm>
            <a:off x="1703749" y="3406452"/>
            <a:ext cx="972318" cy="539748"/>
            <a:chOff x="1680" y="912"/>
            <a:chExt cx="576" cy="320"/>
          </a:xfrm>
        </p:grpSpPr>
        <p:grpSp>
          <p:nvGrpSpPr>
            <p:cNvPr id="9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4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1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1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0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6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4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712" name="Figura a mano libera 711"/>
          <p:cNvSpPr/>
          <p:nvPr/>
        </p:nvSpPr>
        <p:spPr>
          <a:xfrm>
            <a:off x="5913121" y="2613262"/>
            <a:ext cx="2458720" cy="2066657"/>
          </a:xfrm>
          <a:custGeom>
            <a:avLst/>
            <a:gdLst>
              <a:gd name="connsiteX0" fmla="*/ 0 w 1940560"/>
              <a:gd name="connsiteY0" fmla="*/ 629920 h 1381760"/>
              <a:gd name="connsiteX1" fmla="*/ 1940560 w 1940560"/>
              <a:gd name="connsiteY1" fmla="*/ 1381760 h 1381760"/>
              <a:gd name="connsiteX2" fmla="*/ 1930400 w 1940560"/>
              <a:gd name="connsiteY2" fmla="*/ 640080 h 1381760"/>
              <a:gd name="connsiteX3" fmla="*/ 1412240 w 1940560"/>
              <a:gd name="connsiteY3" fmla="*/ 0 h 1381760"/>
              <a:gd name="connsiteX4" fmla="*/ 0 w 1940560"/>
              <a:gd name="connsiteY4" fmla="*/ 629920 h 1381760"/>
              <a:gd name="connsiteX0" fmla="*/ 0 w 1940560"/>
              <a:gd name="connsiteY0" fmla="*/ 987236 h 1739076"/>
              <a:gd name="connsiteX1" fmla="*/ 1940560 w 1940560"/>
              <a:gd name="connsiteY1" fmla="*/ 1739076 h 1739076"/>
              <a:gd name="connsiteX2" fmla="*/ 1930400 w 1940560"/>
              <a:gd name="connsiteY2" fmla="*/ 997396 h 1739076"/>
              <a:gd name="connsiteX3" fmla="*/ 1357259 w 1940560"/>
              <a:gd name="connsiteY3" fmla="*/ 0 h 1739076"/>
              <a:gd name="connsiteX4" fmla="*/ 0 w 1940560"/>
              <a:gd name="connsiteY4" fmla="*/ 987236 h 1739076"/>
              <a:gd name="connsiteX0" fmla="*/ 0 w 2420165"/>
              <a:gd name="connsiteY0" fmla="*/ 987236 h 1739076"/>
              <a:gd name="connsiteX1" fmla="*/ 1940560 w 2420165"/>
              <a:gd name="connsiteY1" fmla="*/ 1739076 h 1739076"/>
              <a:gd name="connsiteX2" fmla="*/ 2420165 w 2420165"/>
              <a:gd name="connsiteY2" fmla="*/ 954750 h 1739076"/>
              <a:gd name="connsiteX3" fmla="*/ 1357259 w 2420165"/>
              <a:gd name="connsiteY3" fmla="*/ 0 h 1739076"/>
              <a:gd name="connsiteX4" fmla="*/ 0 w 2420165"/>
              <a:gd name="connsiteY4" fmla="*/ 987236 h 1739076"/>
              <a:gd name="connsiteX0" fmla="*/ 0 w 2420165"/>
              <a:gd name="connsiteY0" fmla="*/ 987236 h 2192435"/>
              <a:gd name="connsiteX1" fmla="*/ 1859837 w 2420165"/>
              <a:gd name="connsiteY1" fmla="*/ 2192435 h 2192435"/>
              <a:gd name="connsiteX2" fmla="*/ 2420165 w 2420165"/>
              <a:gd name="connsiteY2" fmla="*/ 954750 h 2192435"/>
              <a:gd name="connsiteX3" fmla="*/ 1357259 w 2420165"/>
              <a:gd name="connsiteY3" fmla="*/ 0 h 2192435"/>
              <a:gd name="connsiteX4" fmla="*/ 0 w 2420165"/>
              <a:gd name="connsiteY4" fmla="*/ 987236 h 2192435"/>
              <a:gd name="connsiteX0" fmla="*/ 0 w 2420165"/>
              <a:gd name="connsiteY0" fmla="*/ 987236 h 2192435"/>
              <a:gd name="connsiteX1" fmla="*/ 1859837 w 2420165"/>
              <a:gd name="connsiteY1" fmla="*/ 2192435 h 2192435"/>
              <a:gd name="connsiteX2" fmla="*/ 2420165 w 2420165"/>
              <a:gd name="connsiteY2" fmla="*/ 2065212 h 2192435"/>
              <a:gd name="connsiteX3" fmla="*/ 2420165 w 2420165"/>
              <a:gd name="connsiteY3" fmla="*/ 954750 h 2192435"/>
              <a:gd name="connsiteX4" fmla="*/ 1357259 w 2420165"/>
              <a:gd name="connsiteY4" fmla="*/ 0 h 2192435"/>
              <a:gd name="connsiteX5" fmla="*/ 0 w 2420165"/>
              <a:gd name="connsiteY5" fmla="*/ 987236 h 2192435"/>
              <a:gd name="connsiteX0" fmla="*/ 0 w 2420165"/>
              <a:gd name="connsiteY0" fmla="*/ 987236 h 2192435"/>
              <a:gd name="connsiteX1" fmla="*/ 1859837 w 2420165"/>
              <a:gd name="connsiteY1" fmla="*/ 2192435 h 2192435"/>
              <a:gd name="connsiteX2" fmla="*/ 2420165 w 2420165"/>
              <a:gd name="connsiteY2" fmla="*/ 2065212 h 2192435"/>
              <a:gd name="connsiteX3" fmla="*/ 2420165 w 2420165"/>
              <a:gd name="connsiteY3" fmla="*/ 954750 h 2192435"/>
              <a:gd name="connsiteX4" fmla="*/ 1945182 w 2420165"/>
              <a:gd name="connsiteY4" fmla="*/ 213707 h 2192435"/>
              <a:gd name="connsiteX5" fmla="*/ 1357259 w 2420165"/>
              <a:gd name="connsiteY5" fmla="*/ 0 h 2192435"/>
              <a:gd name="connsiteX6" fmla="*/ 0 w 2420165"/>
              <a:gd name="connsiteY6" fmla="*/ 987236 h 2192435"/>
              <a:gd name="connsiteX0" fmla="*/ 0 w 2420165"/>
              <a:gd name="connsiteY0" fmla="*/ 861458 h 2066657"/>
              <a:gd name="connsiteX1" fmla="*/ 1859837 w 2420165"/>
              <a:gd name="connsiteY1" fmla="*/ 2066657 h 2066657"/>
              <a:gd name="connsiteX2" fmla="*/ 2420165 w 2420165"/>
              <a:gd name="connsiteY2" fmla="*/ 1939434 h 2066657"/>
              <a:gd name="connsiteX3" fmla="*/ 2420165 w 2420165"/>
              <a:gd name="connsiteY3" fmla="*/ 828972 h 2066657"/>
              <a:gd name="connsiteX4" fmla="*/ 1945182 w 2420165"/>
              <a:gd name="connsiteY4" fmla="*/ 87929 h 2066657"/>
              <a:gd name="connsiteX5" fmla="*/ 1149993 w 2420165"/>
              <a:gd name="connsiteY5" fmla="*/ 0 h 2066657"/>
              <a:gd name="connsiteX6" fmla="*/ 0 w 2420165"/>
              <a:gd name="connsiteY6" fmla="*/ 861458 h 2066657"/>
              <a:gd name="connsiteX0" fmla="*/ 0 w 2458720"/>
              <a:gd name="connsiteY0" fmla="*/ 861458 h 2066657"/>
              <a:gd name="connsiteX1" fmla="*/ 1859837 w 2458720"/>
              <a:gd name="connsiteY1" fmla="*/ 2066657 h 2066657"/>
              <a:gd name="connsiteX2" fmla="*/ 2458720 w 2458720"/>
              <a:gd name="connsiteY2" fmla="*/ 1928258 h 2066657"/>
              <a:gd name="connsiteX3" fmla="*/ 2420165 w 2458720"/>
              <a:gd name="connsiteY3" fmla="*/ 828972 h 2066657"/>
              <a:gd name="connsiteX4" fmla="*/ 1945182 w 2458720"/>
              <a:gd name="connsiteY4" fmla="*/ 87929 h 2066657"/>
              <a:gd name="connsiteX5" fmla="*/ 1149993 w 2458720"/>
              <a:gd name="connsiteY5" fmla="*/ 0 h 2066657"/>
              <a:gd name="connsiteX6" fmla="*/ 0 w 2458720"/>
              <a:gd name="connsiteY6" fmla="*/ 861458 h 20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8720" h="2066657">
                <a:moveTo>
                  <a:pt x="0" y="861458"/>
                </a:moveTo>
                <a:lnTo>
                  <a:pt x="1859837" y="2066657"/>
                </a:lnTo>
                <a:lnTo>
                  <a:pt x="2458720" y="1928258"/>
                </a:lnTo>
                <a:lnTo>
                  <a:pt x="2420165" y="828972"/>
                </a:lnTo>
                <a:lnTo>
                  <a:pt x="1945182" y="87929"/>
                </a:lnTo>
                <a:lnTo>
                  <a:pt x="1149993" y="0"/>
                </a:lnTo>
                <a:lnTo>
                  <a:pt x="0" y="861458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1" name="Figura a mano libera 710"/>
          <p:cNvSpPr/>
          <p:nvPr/>
        </p:nvSpPr>
        <p:spPr>
          <a:xfrm>
            <a:off x="4074160" y="3982720"/>
            <a:ext cx="3560376" cy="1685982"/>
          </a:xfrm>
          <a:custGeom>
            <a:avLst/>
            <a:gdLst>
              <a:gd name="connsiteX0" fmla="*/ 20320 w 3048000"/>
              <a:gd name="connsiteY0" fmla="*/ 81280 h 1330960"/>
              <a:gd name="connsiteX1" fmla="*/ 660400 w 3048000"/>
              <a:gd name="connsiteY1" fmla="*/ 1330960 h 1330960"/>
              <a:gd name="connsiteX2" fmla="*/ 1828800 w 3048000"/>
              <a:gd name="connsiteY2" fmla="*/ 1107440 h 1330960"/>
              <a:gd name="connsiteX3" fmla="*/ 3048000 w 3048000"/>
              <a:gd name="connsiteY3" fmla="*/ 883920 h 1330960"/>
              <a:gd name="connsiteX4" fmla="*/ 0 w 3048000"/>
              <a:gd name="connsiteY4" fmla="*/ 0 h 1330960"/>
              <a:gd name="connsiteX0" fmla="*/ 20320 w 3048000"/>
              <a:gd name="connsiteY0" fmla="*/ 81280 h 1330960"/>
              <a:gd name="connsiteX1" fmla="*/ 660400 w 3048000"/>
              <a:gd name="connsiteY1" fmla="*/ 1330960 h 1330960"/>
              <a:gd name="connsiteX2" fmla="*/ 1872079 w 3048000"/>
              <a:gd name="connsiteY2" fmla="*/ 1179652 h 1330960"/>
              <a:gd name="connsiteX3" fmla="*/ 3048000 w 3048000"/>
              <a:gd name="connsiteY3" fmla="*/ 883920 h 1330960"/>
              <a:gd name="connsiteX4" fmla="*/ 0 w 3048000"/>
              <a:gd name="connsiteY4" fmla="*/ 0 h 1330960"/>
              <a:gd name="connsiteX0" fmla="*/ 20320 w 3048000"/>
              <a:gd name="connsiteY0" fmla="*/ 81280 h 1685982"/>
              <a:gd name="connsiteX1" fmla="*/ 195260 w 3048000"/>
              <a:gd name="connsiteY1" fmla="*/ 1685982 h 1685982"/>
              <a:gd name="connsiteX2" fmla="*/ 1872079 w 3048000"/>
              <a:gd name="connsiteY2" fmla="*/ 1179652 h 1685982"/>
              <a:gd name="connsiteX3" fmla="*/ 3048000 w 3048000"/>
              <a:gd name="connsiteY3" fmla="*/ 883920 h 1685982"/>
              <a:gd name="connsiteX4" fmla="*/ 0 w 3048000"/>
              <a:gd name="connsiteY4" fmla="*/ 0 h 1685982"/>
              <a:gd name="connsiteX0" fmla="*/ 20320 w 3048000"/>
              <a:gd name="connsiteY0" fmla="*/ 81280 h 1685982"/>
              <a:gd name="connsiteX1" fmla="*/ 195260 w 3048000"/>
              <a:gd name="connsiteY1" fmla="*/ 1685982 h 1685982"/>
              <a:gd name="connsiteX2" fmla="*/ 2143588 w 3048000"/>
              <a:gd name="connsiteY2" fmla="*/ 1492571 h 1685982"/>
              <a:gd name="connsiteX3" fmla="*/ 3048000 w 3048000"/>
              <a:gd name="connsiteY3" fmla="*/ 883920 h 1685982"/>
              <a:gd name="connsiteX4" fmla="*/ 0 w 3048000"/>
              <a:gd name="connsiteY4" fmla="*/ 0 h 1685982"/>
              <a:gd name="connsiteX0" fmla="*/ 20320 w 3048000"/>
              <a:gd name="connsiteY0" fmla="*/ 81280 h 1685982"/>
              <a:gd name="connsiteX1" fmla="*/ 195260 w 3048000"/>
              <a:gd name="connsiteY1" fmla="*/ 1685982 h 1685982"/>
              <a:gd name="connsiteX2" fmla="*/ 1145643 w 3048000"/>
              <a:gd name="connsiteY2" fmla="*/ 1685982 h 1685982"/>
              <a:gd name="connsiteX3" fmla="*/ 2143588 w 3048000"/>
              <a:gd name="connsiteY3" fmla="*/ 1492571 h 1685982"/>
              <a:gd name="connsiteX4" fmla="*/ 3048000 w 3048000"/>
              <a:gd name="connsiteY4" fmla="*/ 883920 h 1685982"/>
              <a:gd name="connsiteX5" fmla="*/ 0 w 3048000"/>
              <a:gd name="connsiteY5" fmla="*/ 0 h 1685982"/>
              <a:gd name="connsiteX0" fmla="*/ 20320 w 3698797"/>
              <a:gd name="connsiteY0" fmla="*/ 81280 h 1685982"/>
              <a:gd name="connsiteX1" fmla="*/ 195260 w 3698797"/>
              <a:gd name="connsiteY1" fmla="*/ 1685982 h 1685982"/>
              <a:gd name="connsiteX2" fmla="*/ 1145643 w 3698797"/>
              <a:gd name="connsiteY2" fmla="*/ 1685982 h 1685982"/>
              <a:gd name="connsiteX3" fmla="*/ 2143588 w 3698797"/>
              <a:gd name="connsiteY3" fmla="*/ 1492571 h 1685982"/>
              <a:gd name="connsiteX4" fmla="*/ 3698797 w 3698797"/>
              <a:gd name="connsiteY4" fmla="*/ 794570 h 1685982"/>
              <a:gd name="connsiteX5" fmla="*/ 0 w 3698797"/>
              <a:gd name="connsiteY5" fmla="*/ 0 h 1685982"/>
              <a:gd name="connsiteX0" fmla="*/ 20320 w 3698797"/>
              <a:gd name="connsiteY0" fmla="*/ 81280 h 1685982"/>
              <a:gd name="connsiteX1" fmla="*/ 195260 w 3698797"/>
              <a:gd name="connsiteY1" fmla="*/ 1685982 h 1685982"/>
              <a:gd name="connsiteX2" fmla="*/ 1145643 w 3698797"/>
              <a:gd name="connsiteY2" fmla="*/ 1685982 h 1685982"/>
              <a:gd name="connsiteX3" fmla="*/ 2143588 w 3698797"/>
              <a:gd name="connsiteY3" fmla="*/ 1492571 h 1685982"/>
              <a:gd name="connsiteX4" fmla="*/ 3555253 w 3698797"/>
              <a:gd name="connsiteY4" fmla="*/ 1189500 h 1685982"/>
              <a:gd name="connsiteX5" fmla="*/ 3698797 w 3698797"/>
              <a:gd name="connsiteY5" fmla="*/ 794570 h 1685982"/>
              <a:gd name="connsiteX6" fmla="*/ 0 w 3698797"/>
              <a:gd name="connsiteY6" fmla="*/ 0 h 1685982"/>
              <a:gd name="connsiteX0" fmla="*/ 20320 w 3560376"/>
              <a:gd name="connsiteY0" fmla="*/ 81280 h 1685982"/>
              <a:gd name="connsiteX1" fmla="*/ 195260 w 3560376"/>
              <a:gd name="connsiteY1" fmla="*/ 1685982 h 1685982"/>
              <a:gd name="connsiteX2" fmla="*/ 1145643 w 3560376"/>
              <a:gd name="connsiteY2" fmla="*/ 1685982 h 1685982"/>
              <a:gd name="connsiteX3" fmla="*/ 2143588 w 3560376"/>
              <a:gd name="connsiteY3" fmla="*/ 1492571 h 1685982"/>
              <a:gd name="connsiteX4" fmla="*/ 3555253 w 3560376"/>
              <a:gd name="connsiteY4" fmla="*/ 1189500 h 1685982"/>
              <a:gd name="connsiteX5" fmla="*/ 3560376 w 3560376"/>
              <a:gd name="connsiteY5" fmla="*/ 740465 h 1685982"/>
              <a:gd name="connsiteX6" fmla="*/ 0 w 3560376"/>
              <a:gd name="connsiteY6" fmla="*/ 0 h 168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0376" h="1685982">
                <a:moveTo>
                  <a:pt x="20320" y="81280"/>
                </a:moveTo>
                <a:lnTo>
                  <a:pt x="195260" y="1685982"/>
                </a:lnTo>
                <a:lnTo>
                  <a:pt x="1145643" y="1685982"/>
                </a:lnTo>
                <a:lnTo>
                  <a:pt x="2143588" y="1492571"/>
                </a:lnTo>
                <a:lnTo>
                  <a:pt x="3555253" y="1189500"/>
                </a:lnTo>
                <a:cubicBezTo>
                  <a:pt x="3556961" y="1039822"/>
                  <a:pt x="3558668" y="890143"/>
                  <a:pt x="3560376" y="740465"/>
                </a:cubicBez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42" name="Group 29"/>
          <p:cNvGrpSpPr>
            <a:grpSpLocks noChangeAspect="1"/>
          </p:cNvGrpSpPr>
          <p:nvPr/>
        </p:nvGrpSpPr>
        <p:grpSpPr bwMode="auto">
          <a:xfrm>
            <a:off x="3613218" y="3748134"/>
            <a:ext cx="972318" cy="539748"/>
            <a:chOff x="1680" y="912"/>
            <a:chExt cx="576" cy="320"/>
          </a:xfrm>
        </p:grpSpPr>
        <p:grpSp>
          <p:nvGrpSpPr>
            <p:cNvPr id="44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4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4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4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5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4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4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4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429" name="Connettore 1 428"/>
          <p:cNvCxnSpPr>
            <a:stCxn id="587" idx="0"/>
            <a:endCxn id="310" idx="0"/>
          </p:cNvCxnSpPr>
          <p:nvPr/>
        </p:nvCxnSpPr>
        <p:spPr>
          <a:xfrm flipH="1" flipV="1">
            <a:off x="3739820" y="1786791"/>
            <a:ext cx="2169533" cy="1743402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4" name="Group 29"/>
          <p:cNvGrpSpPr>
            <a:grpSpLocks noChangeAspect="1"/>
          </p:cNvGrpSpPr>
          <p:nvPr/>
        </p:nvGrpSpPr>
        <p:grpSpPr bwMode="auto">
          <a:xfrm>
            <a:off x="5423194" y="3262849"/>
            <a:ext cx="972318" cy="539748"/>
            <a:chOff x="1680" y="912"/>
            <a:chExt cx="576" cy="320"/>
          </a:xfrm>
        </p:grpSpPr>
        <p:grpSp>
          <p:nvGrpSpPr>
            <p:cNvPr id="58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58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8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8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9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9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59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58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27" name="Group 29"/>
          <p:cNvGrpSpPr>
            <a:grpSpLocks noChangeAspect="1"/>
          </p:cNvGrpSpPr>
          <p:nvPr/>
        </p:nvGrpSpPr>
        <p:grpSpPr bwMode="auto">
          <a:xfrm>
            <a:off x="3210220" y="1614072"/>
            <a:ext cx="1059200" cy="587978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1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2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1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1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RC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713" name="Figura a mano libera 712"/>
          <p:cNvSpPr/>
          <p:nvPr/>
        </p:nvSpPr>
        <p:spPr>
          <a:xfrm>
            <a:off x="0" y="2579844"/>
            <a:ext cx="8371841" cy="3192155"/>
          </a:xfrm>
          <a:custGeom>
            <a:avLst/>
            <a:gdLst>
              <a:gd name="connsiteX0" fmla="*/ 3119120 w 7843520"/>
              <a:gd name="connsiteY0" fmla="*/ 81280 h 2987040"/>
              <a:gd name="connsiteX1" fmla="*/ 0 w 7843520"/>
              <a:gd name="connsiteY1" fmla="*/ 1564640 h 2987040"/>
              <a:gd name="connsiteX2" fmla="*/ 528320 w 7843520"/>
              <a:gd name="connsiteY2" fmla="*/ 2428240 h 2987040"/>
              <a:gd name="connsiteX3" fmla="*/ 1910080 w 7843520"/>
              <a:gd name="connsiteY3" fmla="*/ 2885440 h 2987040"/>
              <a:gd name="connsiteX4" fmla="*/ 3251200 w 7843520"/>
              <a:gd name="connsiteY4" fmla="*/ 2987040 h 2987040"/>
              <a:gd name="connsiteX5" fmla="*/ 4572000 w 7843520"/>
              <a:gd name="connsiteY5" fmla="*/ 2915920 h 2987040"/>
              <a:gd name="connsiteX6" fmla="*/ 5720080 w 7843520"/>
              <a:gd name="connsiteY6" fmla="*/ 2692400 h 2987040"/>
              <a:gd name="connsiteX7" fmla="*/ 6918960 w 7843520"/>
              <a:gd name="connsiteY7" fmla="*/ 2306320 h 2987040"/>
              <a:gd name="connsiteX8" fmla="*/ 7782560 w 7843520"/>
              <a:gd name="connsiteY8" fmla="*/ 1635760 h 2987040"/>
              <a:gd name="connsiteX9" fmla="*/ 7843520 w 7843520"/>
              <a:gd name="connsiteY9" fmla="*/ 934720 h 2987040"/>
              <a:gd name="connsiteX10" fmla="*/ 7244080 w 7843520"/>
              <a:gd name="connsiteY10" fmla="*/ 152400 h 2987040"/>
              <a:gd name="connsiteX11" fmla="*/ 3749040 w 7843520"/>
              <a:gd name="connsiteY11" fmla="*/ 0 h 2987040"/>
              <a:gd name="connsiteX12" fmla="*/ 3119120 w 7843520"/>
              <a:gd name="connsiteY12" fmla="*/ 81280 h 2987040"/>
              <a:gd name="connsiteX0" fmla="*/ 3373120 w 8097520"/>
              <a:gd name="connsiteY0" fmla="*/ 81280 h 2987040"/>
              <a:gd name="connsiteX1" fmla="*/ 0 w 8097520"/>
              <a:gd name="connsiteY1" fmla="*/ 1507915 h 2987040"/>
              <a:gd name="connsiteX2" fmla="*/ 782320 w 8097520"/>
              <a:gd name="connsiteY2" fmla="*/ 2428240 h 2987040"/>
              <a:gd name="connsiteX3" fmla="*/ 2164080 w 8097520"/>
              <a:gd name="connsiteY3" fmla="*/ 2885440 h 2987040"/>
              <a:gd name="connsiteX4" fmla="*/ 3505200 w 8097520"/>
              <a:gd name="connsiteY4" fmla="*/ 2987040 h 2987040"/>
              <a:gd name="connsiteX5" fmla="*/ 4826000 w 8097520"/>
              <a:gd name="connsiteY5" fmla="*/ 2915920 h 2987040"/>
              <a:gd name="connsiteX6" fmla="*/ 5974080 w 8097520"/>
              <a:gd name="connsiteY6" fmla="*/ 2692400 h 2987040"/>
              <a:gd name="connsiteX7" fmla="*/ 7172960 w 8097520"/>
              <a:gd name="connsiteY7" fmla="*/ 2306320 h 2987040"/>
              <a:gd name="connsiteX8" fmla="*/ 8036560 w 8097520"/>
              <a:gd name="connsiteY8" fmla="*/ 1635760 h 2987040"/>
              <a:gd name="connsiteX9" fmla="*/ 8097520 w 8097520"/>
              <a:gd name="connsiteY9" fmla="*/ 934720 h 2987040"/>
              <a:gd name="connsiteX10" fmla="*/ 7498080 w 8097520"/>
              <a:gd name="connsiteY10" fmla="*/ 152400 h 2987040"/>
              <a:gd name="connsiteX11" fmla="*/ 4003040 w 8097520"/>
              <a:gd name="connsiteY11" fmla="*/ 0 h 2987040"/>
              <a:gd name="connsiteX12" fmla="*/ 3373120 w 8097520"/>
              <a:gd name="connsiteY12" fmla="*/ 81280 h 2987040"/>
              <a:gd name="connsiteX0" fmla="*/ 3373120 w 8097520"/>
              <a:gd name="connsiteY0" fmla="*/ 81280 h 2987040"/>
              <a:gd name="connsiteX1" fmla="*/ 0 w 8097520"/>
              <a:gd name="connsiteY1" fmla="*/ 1507915 h 2987040"/>
              <a:gd name="connsiteX2" fmla="*/ 43953 w 8097520"/>
              <a:gd name="connsiteY2" fmla="*/ 1962294 h 2987040"/>
              <a:gd name="connsiteX3" fmla="*/ 2164080 w 8097520"/>
              <a:gd name="connsiteY3" fmla="*/ 2885440 h 2987040"/>
              <a:gd name="connsiteX4" fmla="*/ 3505200 w 8097520"/>
              <a:gd name="connsiteY4" fmla="*/ 2987040 h 2987040"/>
              <a:gd name="connsiteX5" fmla="*/ 4826000 w 8097520"/>
              <a:gd name="connsiteY5" fmla="*/ 2915920 h 2987040"/>
              <a:gd name="connsiteX6" fmla="*/ 5974080 w 8097520"/>
              <a:gd name="connsiteY6" fmla="*/ 2692400 h 2987040"/>
              <a:gd name="connsiteX7" fmla="*/ 7172960 w 8097520"/>
              <a:gd name="connsiteY7" fmla="*/ 2306320 h 2987040"/>
              <a:gd name="connsiteX8" fmla="*/ 8036560 w 8097520"/>
              <a:gd name="connsiteY8" fmla="*/ 1635760 h 2987040"/>
              <a:gd name="connsiteX9" fmla="*/ 8097520 w 8097520"/>
              <a:gd name="connsiteY9" fmla="*/ 934720 h 2987040"/>
              <a:gd name="connsiteX10" fmla="*/ 7498080 w 8097520"/>
              <a:gd name="connsiteY10" fmla="*/ 152400 h 2987040"/>
              <a:gd name="connsiteX11" fmla="*/ 4003040 w 8097520"/>
              <a:gd name="connsiteY11" fmla="*/ 0 h 2987040"/>
              <a:gd name="connsiteX12" fmla="*/ 3373120 w 8097520"/>
              <a:gd name="connsiteY12" fmla="*/ 81280 h 2987040"/>
              <a:gd name="connsiteX0" fmla="*/ 3373120 w 8097520"/>
              <a:gd name="connsiteY0" fmla="*/ 81280 h 2987040"/>
              <a:gd name="connsiteX1" fmla="*/ 0 w 8097520"/>
              <a:gd name="connsiteY1" fmla="*/ 1507915 h 2987040"/>
              <a:gd name="connsiteX2" fmla="*/ 43953 w 8097520"/>
              <a:gd name="connsiteY2" fmla="*/ 1962294 h 2987040"/>
              <a:gd name="connsiteX3" fmla="*/ 644019 w 8097520"/>
              <a:gd name="connsiteY3" fmla="*/ 2685300 h 2987040"/>
              <a:gd name="connsiteX4" fmla="*/ 3505200 w 8097520"/>
              <a:gd name="connsiteY4" fmla="*/ 2987040 h 2987040"/>
              <a:gd name="connsiteX5" fmla="*/ 4826000 w 8097520"/>
              <a:gd name="connsiteY5" fmla="*/ 2915920 h 2987040"/>
              <a:gd name="connsiteX6" fmla="*/ 5974080 w 8097520"/>
              <a:gd name="connsiteY6" fmla="*/ 2692400 h 2987040"/>
              <a:gd name="connsiteX7" fmla="*/ 7172960 w 8097520"/>
              <a:gd name="connsiteY7" fmla="*/ 2306320 h 2987040"/>
              <a:gd name="connsiteX8" fmla="*/ 8036560 w 8097520"/>
              <a:gd name="connsiteY8" fmla="*/ 1635760 h 2987040"/>
              <a:gd name="connsiteX9" fmla="*/ 8097520 w 8097520"/>
              <a:gd name="connsiteY9" fmla="*/ 934720 h 2987040"/>
              <a:gd name="connsiteX10" fmla="*/ 7498080 w 8097520"/>
              <a:gd name="connsiteY10" fmla="*/ 152400 h 2987040"/>
              <a:gd name="connsiteX11" fmla="*/ 4003040 w 8097520"/>
              <a:gd name="connsiteY11" fmla="*/ 0 h 2987040"/>
              <a:gd name="connsiteX12" fmla="*/ 3373120 w 8097520"/>
              <a:gd name="connsiteY12" fmla="*/ 81280 h 2987040"/>
              <a:gd name="connsiteX0" fmla="*/ 3373120 w 8097520"/>
              <a:gd name="connsiteY0" fmla="*/ 81280 h 3140559"/>
              <a:gd name="connsiteX1" fmla="*/ 0 w 8097520"/>
              <a:gd name="connsiteY1" fmla="*/ 1507915 h 3140559"/>
              <a:gd name="connsiteX2" fmla="*/ 43953 w 8097520"/>
              <a:gd name="connsiteY2" fmla="*/ 1962294 h 3140559"/>
              <a:gd name="connsiteX3" fmla="*/ 644019 w 8097520"/>
              <a:gd name="connsiteY3" fmla="*/ 2685300 h 3140559"/>
              <a:gd name="connsiteX4" fmla="*/ 1967353 w 8097520"/>
              <a:gd name="connsiteY4" fmla="*/ 3140559 h 3140559"/>
              <a:gd name="connsiteX5" fmla="*/ 4826000 w 8097520"/>
              <a:gd name="connsiteY5" fmla="*/ 2915920 h 3140559"/>
              <a:gd name="connsiteX6" fmla="*/ 5974080 w 8097520"/>
              <a:gd name="connsiteY6" fmla="*/ 2692400 h 3140559"/>
              <a:gd name="connsiteX7" fmla="*/ 7172960 w 8097520"/>
              <a:gd name="connsiteY7" fmla="*/ 2306320 h 3140559"/>
              <a:gd name="connsiteX8" fmla="*/ 8036560 w 8097520"/>
              <a:gd name="connsiteY8" fmla="*/ 1635760 h 3140559"/>
              <a:gd name="connsiteX9" fmla="*/ 8097520 w 8097520"/>
              <a:gd name="connsiteY9" fmla="*/ 934720 h 3140559"/>
              <a:gd name="connsiteX10" fmla="*/ 7498080 w 8097520"/>
              <a:gd name="connsiteY10" fmla="*/ 152400 h 3140559"/>
              <a:gd name="connsiteX11" fmla="*/ 4003040 w 8097520"/>
              <a:gd name="connsiteY11" fmla="*/ 0 h 3140559"/>
              <a:gd name="connsiteX12" fmla="*/ 3373120 w 8097520"/>
              <a:gd name="connsiteY12" fmla="*/ 81280 h 3140559"/>
              <a:gd name="connsiteX0" fmla="*/ 3373120 w 8097520"/>
              <a:gd name="connsiteY0" fmla="*/ 81280 h 3140559"/>
              <a:gd name="connsiteX1" fmla="*/ 0 w 8097520"/>
              <a:gd name="connsiteY1" fmla="*/ 1507915 h 3140559"/>
              <a:gd name="connsiteX2" fmla="*/ 43953 w 8097520"/>
              <a:gd name="connsiteY2" fmla="*/ 1962294 h 3140559"/>
              <a:gd name="connsiteX3" fmla="*/ 644019 w 8097520"/>
              <a:gd name="connsiteY3" fmla="*/ 2685300 h 3140559"/>
              <a:gd name="connsiteX4" fmla="*/ 1967353 w 8097520"/>
              <a:gd name="connsiteY4" fmla="*/ 3140559 h 3140559"/>
              <a:gd name="connsiteX5" fmla="*/ 5423194 w 8097520"/>
              <a:gd name="connsiteY5" fmla="*/ 3140559 h 3140559"/>
              <a:gd name="connsiteX6" fmla="*/ 5974080 w 8097520"/>
              <a:gd name="connsiteY6" fmla="*/ 2692400 h 3140559"/>
              <a:gd name="connsiteX7" fmla="*/ 7172960 w 8097520"/>
              <a:gd name="connsiteY7" fmla="*/ 2306320 h 3140559"/>
              <a:gd name="connsiteX8" fmla="*/ 8036560 w 8097520"/>
              <a:gd name="connsiteY8" fmla="*/ 1635760 h 3140559"/>
              <a:gd name="connsiteX9" fmla="*/ 8097520 w 8097520"/>
              <a:gd name="connsiteY9" fmla="*/ 934720 h 3140559"/>
              <a:gd name="connsiteX10" fmla="*/ 7498080 w 8097520"/>
              <a:gd name="connsiteY10" fmla="*/ 152400 h 3140559"/>
              <a:gd name="connsiteX11" fmla="*/ 4003040 w 8097520"/>
              <a:gd name="connsiteY11" fmla="*/ 0 h 3140559"/>
              <a:gd name="connsiteX12" fmla="*/ 3373120 w 8097520"/>
              <a:gd name="connsiteY12" fmla="*/ 81280 h 3140559"/>
              <a:gd name="connsiteX0" fmla="*/ 3373120 w 8097520"/>
              <a:gd name="connsiteY0" fmla="*/ 81280 h 3140559"/>
              <a:gd name="connsiteX1" fmla="*/ 0 w 8097520"/>
              <a:gd name="connsiteY1" fmla="*/ 1507915 h 3140559"/>
              <a:gd name="connsiteX2" fmla="*/ 43953 w 8097520"/>
              <a:gd name="connsiteY2" fmla="*/ 1962294 h 3140559"/>
              <a:gd name="connsiteX3" fmla="*/ 644019 w 8097520"/>
              <a:gd name="connsiteY3" fmla="*/ 2685300 h 3140559"/>
              <a:gd name="connsiteX4" fmla="*/ 1967353 w 8097520"/>
              <a:gd name="connsiteY4" fmla="*/ 3140559 h 3140559"/>
              <a:gd name="connsiteX5" fmla="*/ 5423194 w 8097520"/>
              <a:gd name="connsiteY5" fmla="*/ 3140559 h 3140559"/>
              <a:gd name="connsiteX6" fmla="*/ 6770381 w 8097520"/>
              <a:gd name="connsiteY6" fmla="*/ 2759362 h 3140559"/>
              <a:gd name="connsiteX7" fmla="*/ 7172960 w 8097520"/>
              <a:gd name="connsiteY7" fmla="*/ 2306320 h 3140559"/>
              <a:gd name="connsiteX8" fmla="*/ 8036560 w 8097520"/>
              <a:gd name="connsiteY8" fmla="*/ 1635760 h 3140559"/>
              <a:gd name="connsiteX9" fmla="*/ 8097520 w 8097520"/>
              <a:gd name="connsiteY9" fmla="*/ 934720 h 3140559"/>
              <a:gd name="connsiteX10" fmla="*/ 7498080 w 8097520"/>
              <a:gd name="connsiteY10" fmla="*/ 152400 h 3140559"/>
              <a:gd name="connsiteX11" fmla="*/ 4003040 w 8097520"/>
              <a:gd name="connsiteY11" fmla="*/ 0 h 3140559"/>
              <a:gd name="connsiteX12" fmla="*/ 3373120 w 8097520"/>
              <a:gd name="connsiteY12" fmla="*/ 81280 h 3140559"/>
              <a:gd name="connsiteX0" fmla="*/ 3373120 w 8097520"/>
              <a:gd name="connsiteY0" fmla="*/ 81280 h 3140559"/>
              <a:gd name="connsiteX1" fmla="*/ 0 w 8097520"/>
              <a:gd name="connsiteY1" fmla="*/ 1507915 h 3140559"/>
              <a:gd name="connsiteX2" fmla="*/ 43953 w 8097520"/>
              <a:gd name="connsiteY2" fmla="*/ 1962294 h 3140559"/>
              <a:gd name="connsiteX3" fmla="*/ 644019 w 8097520"/>
              <a:gd name="connsiteY3" fmla="*/ 2685300 h 3140559"/>
              <a:gd name="connsiteX4" fmla="*/ 1967353 w 8097520"/>
              <a:gd name="connsiteY4" fmla="*/ 3140559 h 3140559"/>
              <a:gd name="connsiteX5" fmla="*/ 5423194 w 8097520"/>
              <a:gd name="connsiteY5" fmla="*/ 3140559 h 3140559"/>
              <a:gd name="connsiteX6" fmla="*/ 6770381 w 8097520"/>
              <a:gd name="connsiteY6" fmla="*/ 2759362 h 3140559"/>
              <a:gd name="connsiteX7" fmla="*/ 7858302 w 8097520"/>
              <a:gd name="connsiteY7" fmla="*/ 2475678 h 3140559"/>
              <a:gd name="connsiteX8" fmla="*/ 8036560 w 8097520"/>
              <a:gd name="connsiteY8" fmla="*/ 1635760 h 3140559"/>
              <a:gd name="connsiteX9" fmla="*/ 8097520 w 8097520"/>
              <a:gd name="connsiteY9" fmla="*/ 934720 h 3140559"/>
              <a:gd name="connsiteX10" fmla="*/ 7498080 w 8097520"/>
              <a:gd name="connsiteY10" fmla="*/ 152400 h 3140559"/>
              <a:gd name="connsiteX11" fmla="*/ 4003040 w 8097520"/>
              <a:gd name="connsiteY11" fmla="*/ 0 h 3140559"/>
              <a:gd name="connsiteX12" fmla="*/ 3373120 w 8097520"/>
              <a:gd name="connsiteY12" fmla="*/ 81280 h 3140559"/>
              <a:gd name="connsiteX0" fmla="*/ 3373120 w 8097520"/>
              <a:gd name="connsiteY0" fmla="*/ 81280 h 3140559"/>
              <a:gd name="connsiteX1" fmla="*/ 0 w 8097520"/>
              <a:gd name="connsiteY1" fmla="*/ 1507915 h 3140559"/>
              <a:gd name="connsiteX2" fmla="*/ 43953 w 8097520"/>
              <a:gd name="connsiteY2" fmla="*/ 1962294 h 3140559"/>
              <a:gd name="connsiteX3" fmla="*/ 644019 w 8097520"/>
              <a:gd name="connsiteY3" fmla="*/ 2685300 h 3140559"/>
              <a:gd name="connsiteX4" fmla="*/ 1967353 w 8097520"/>
              <a:gd name="connsiteY4" fmla="*/ 3140559 h 3140559"/>
              <a:gd name="connsiteX5" fmla="*/ 5423194 w 8097520"/>
              <a:gd name="connsiteY5" fmla="*/ 3140559 h 3140559"/>
              <a:gd name="connsiteX6" fmla="*/ 7858302 w 8097520"/>
              <a:gd name="connsiteY6" fmla="*/ 2475678 h 3140559"/>
              <a:gd name="connsiteX7" fmla="*/ 8036560 w 8097520"/>
              <a:gd name="connsiteY7" fmla="*/ 1635760 h 3140559"/>
              <a:gd name="connsiteX8" fmla="*/ 8097520 w 8097520"/>
              <a:gd name="connsiteY8" fmla="*/ 934720 h 3140559"/>
              <a:gd name="connsiteX9" fmla="*/ 7498080 w 8097520"/>
              <a:gd name="connsiteY9" fmla="*/ 152400 h 3140559"/>
              <a:gd name="connsiteX10" fmla="*/ 4003040 w 8097520"/>
              <a:gd name="connsiteY10" fmla="*/ 0 h 3140559"/>
              <a:gd name="connsiteX11" fmla="*/ 3373120 w 8097520"/>
              <a:gd name="connsiteY11" fmla="*/ 81280 h 3140559"/>
              <a:gd name="connsiteX0" fmla="*/ 3373120 w 8371841"/>
              <a:gd name="connsiteY0" fmla="*/ 81280 h 3140559"/>
              <a:gd name="connsiteX1" fmla="*/ 0 w 8371841"/>
              <a:gd name="connsiteY1" fmla="*/ 1507915 h 3140559"/>
              <a:gd name="connsiteX2" fmla="*/ 43953 w 8371841"/>
              <a:gd name="connsiteY2" fmla="*/ 1962294 h 3140559"/>
              <a:gd name="connsiteX3" fmla="*/ 644019 w 8371841"/>
              <a:gd name="connsiteY3" fmla="*/ 2685300 h 3140559"/>
              <a:gd name="connsiteX4" fmla="*/ 1967353 w 8371841"/>
              <a:gd name="connsiteY4" fmla="*/ 3140559 h 3140559"/>
              <a:gd name="connsiteX5" fmla="*/ 5423194 w 8371841"/>
              <a:gd name="connsiteY5" fmla="*/ 3140559 h 3140559"/>
              <a:gd name="connsiteX6" fmla="*/ 7858302 w 8371841"/>
              <a:gd name="connsiteY6" fmla="*/ 2475678 h 3140559"/>
              <a:gd name="connsiteX7" fmla="*/ 8371841 w 8371841"/>
              <a:gd name="connsiteY7" fmla="*/ 1878420 h 3140559"/>
              <a:gd name="connsiteX8" fmla="*/ 8097520 w 8371841"/>
              <a:gd name="connsiteY8" fmla="*/ 934720 h 3140559"/>
              <a:gd name="connsiteX9" fmla="*/ 7498080 w 8371841"/>
              <a:gd name="connsiteY9" fmla="*/ 152400 h 3140559"/>
              <a:gd name="connsiteX10" fmla="*/ 4003040 w 8371841"/>
              <a:gd name="connsiteY10" fmla="*/ 0 h 3140559"/>
              <a:gd name="connsiteX11" fmla="*/ 3373120 w 8371841"/>
              <a:gd name="connsiteY11" fmla="*/ 81280 h 3140559"/>
              <a:gd name="connsiteX0" fmla="*/ 3373120 w 8371841"/>
              <a:gd name="connsiteY0" fmla="*/ 81280 h 3140559"/>
              <a:gd name="connsiteX1" fmla="*/ 0 w 8371841"/>
              <a:gd name="connsiteY1" fmla="*/ 1507915 h 3140559"/>
              <a:gd name="connsiteX2" fmla="*/ 43953 w 8371841"/>
              <a:gd name="connsiteY2" fmla="*/ 1962294 h 3140559"/>
              <a:gd name="connsiteX3" fmla="*/ 644019 w 8371841"/>
              <a:gd name="connsiteY3" fmla="*/ 2685300 h 3140559"/>
              <a:gd name="connsiteX4" fmla="*/ 1967353 w 8371841"/>
              <a:gd name="connsiteY4" fmla="*/ 3140559 h 3140559"/>
              <a:gd name="connsiteX5" fmla="*/ 5423194 w 8371841"/>
              <a:gd name="connsiteY5" fmla="*/ 3140559 h 3140559"/>
              <a:gd name="connsiteX6" fmla="*/ 7858302 w 8371841"/>
              <a:gd name="connsiteY6" fmla="*/ 2475678 h 3140559"/>
              <a:gd name="connsiteX7" fmla="*/ 8371841 w 8371841"/>
              <a:gd name="connsiteY7" fmla="*/ 1878420 h 3140559"/>
              <a:gd name="connsiteX8" fmla="*/ 8333285 w 8371841"/>
              <a:gd name="connsiteY8" fmla="*/ 813354 h 3140559"/>
              <a:gd name="connsiteX9" fmla="*/ 7498080 w 8371841"/>
              <a:gd name="connsiteY9" fmla="*/ 152400 h 3140559"/>
              <a:gd name="connsiteX10" fmla="*/ 4003040 w 8371841"/>
              <a:gd name="connsiteY10" fmla="*/ 0 h 3140559"/>
              <a:gd name="connsiteX11" fmla="*/ 3373120 w 8371841"/>
              <a:gd name="connsiteY11" fmla="*/ 81280 h 3140559"/>
              <a:gd name="connsiteX0" fmla="*/ 3373120 w 8371841"/>
              <a:gd name="connsiteY0" fmla="*/ 132876 h 3192155"/>
              <a:gd name="connsiteX1" fmla="*/ 0 w 8371841"/>
              <a:gd name="connsiteY1" fmla="*/ 1559511 h 3192155"/>
              <a:gd name="connsiteX2" fmla="*/ 43953 w 8371841"/>
              <a:gd name="connsiteY2" fmla="*/ 2013890 h 3192155"/>
              <a:gd name="connsiteX3" fmla="*/ 644019 w 8371841"/>
              <a:gd name="connsiteY3" fmla="*/ 2736896 h 3192155"/>
              <a:gd name="connsiteX4" fmla="*/ 1967353 w 8371841"/>
              <a:gd name="connsiteY4" fmla="*/ 3192155 h 3192155"/>
              <a:gd name="connsiteX5" fmla="*/ 5423194 w 8371841"/>
              <a:gd name="connsiteY5" fmla="*/ 3192155 h 3192155"/>
              <a:gd name="connsiteX6" fmla="*/ 7858302 w 8371841"/>
              <a:gd name="connsiteY6" fmla="*/ 2527274 h 3192155"/>
              <a:gd name="connsiteX7" fmla="*/ 8371841 w 8371841"/>
              <a:gd name="connsiteY7" fmla="*/ 1930016 h 3192155"/>
              <a:gd name="connsiteX8" fmla="*/ 8333285 w 8371841"/>
              <a:gd name="connsiteY8" fmla="*/ 864950 h 3192155"/>
              <a:gd name="connsiteX9" fmla="*/ 7811665 w 8371841"/>
              <a:gd name="connsiteY9" fmla="*/ 0 h 3192155"/>
              <a:gd name="connsiteX10" fmla="*/ 4003040 w 8371841"/>
              <a:gd name="connsiteY10" fmla="*/ 51596 h 3192155"/>
              <a:gd name="connsiteX11" fmla="*/ 3373120 w 8371841"/>
              <a:gd name="connsiteY11" fmla="*/ 132876 h 3192155"/>
              <a:gd name="connsiteX0" fmla="*/ 3373120 w 8371841"/>
              <a:gd name="connsiteY0" fmla="*/ 132876 h 3192155"/>
              <a:gd name="connsiteX1" fmla="*/ 0 w 8371841"/>
              <a:gd name="connsiteY1" fmla="*/ 1559511 h 3192155"/>
              <a:gd name="connsiteX2" fmla="*/ 43953 w 8371841"/>
              <a:gd name="connsiteY2" fmla="*/ 2013890 h 3192155"/>
              <a:gd name="connsiteX3" fmla="*/ 644019 w 8371841"/>
              <a:gd name="connsiteY3" fmla="*/ 2736896 h 3192155"/>
              <a:gd name="connsiteX4" fmla="*/ 1967353 w 8371841"/>
              <a:gd name="connsiteY4" fmla="*/ 3192155 h 3192155"/>
              <a:gd name="connsiteX5" fmla="*/ 5423194 w 8371841"/>
              <a:gd name="connsiteY5" fmla="*/ 3192155 h 3192155"/>
              <a:gd name="connsiteX6" fmla="*/ 7858302 w 8371841"/>
              <a:gd name="connsiteY6" fmla="*/ 2527274 h 3192155"/>
              <a:gd name="connsiteX7" fmla="*/ 8371841 w 8371841"/>
              <a:gd name="connsiteY7" fmla="*/ 1930016 h 3192155"/>
              <a:gd name="connsiteX8" fmla="*/ 8333285 w 8371841"/>
              <a:gd name="connsiteY8" fmla="*/ 864950 h 3192155"/>
              <a:gd name="connsiteX9" fmla="*/ 7811665 w 8371841"/>
              <a:gd name="connsiteY9" fmla="*/ 0 h 3192155"/>
              <a:gd name="connsiteX10" fmla="*/ 4003040 w 8371841"/>
              <a:gd name="connsiteY10" fmla="*/ 51596 h 3192155"/>
              <a:gd name="connsiteX11" fmla="*/ 3373120 w 8371841"/>
              <a:gd name="connsiteY11" fmla="*/ 132876 h 319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71841" h="3192155">
                <a:moveTo>
                  <a:pt x="3373120" y="132876"/>
                </a:moveTo>
                <a:lnTo>
                  <a:pt x="0" y="1559511"/>
                </a:lnTo>
                <a:lnTo>
                  <a:pt x="43953" y="2013890"/>
                </a:lnTo>
                <a:lnTo>
                  <a:pt x="644019" y="2736896"/>
                </a:lnTo>
                <a:lnTo>
                  <a:pt x="1967353" y="3192155"/>
                </a:lnTo>
                <a:lnTo>
                  <a:pt x="5423194" y="3192155"/>
                </a:lnTo>
                <a:lnTo>
                  <a:pt x="7858302" y="2527274"/>
                </a:lnTo>
                <a:lnTo>
                  <a:pt x="8371841" y="1930016"/>
                </a:lnTo>
                <a:lnTo>
                  <a:pt x="8333285" y="864950"/>
                </a:lnTo>
                <a:lnTo>
                  <a:pt x="7811665" y="0"/>
                </a:lnTo>
                <a:lnTo>
                  <a:pt x="4003040" y="51596"/>
                </a:lnTo>
                <a:lnTo>
                  <a:pt x="3373120" y="132876"/>
                </a:ln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6" name="Figura a mano libera 415"/>
          <p:cNvSpPr/>
          <p:nvPr/>
        </p:nvSpPr>
        <p:spPr>
          <a:xfrm>
            <a:off x="0" y="2803742"/>
            <a:ext cx="7858302" cy="2963197"/>
          </a:xfrm>
          <a:custGeom>
            <a:avLst/>
            <a:gdLst>
              <a:gd name="connsiteX0" fmla="*/ 3119120 w 7843520"/>
              <a:gd name="connsiteY0" fmla="*/ 81280 h 2987040"/>
              <a:gd name="connsiteX1" fmla="*/ 0 w 7843520"/>
              <a:gd name="connsiteY1" fmla="*/ 1564640 h 2987040"/>
              <a:gd name="connsiteX2" fmla="*/ 528320 w 7843520"/>
              <a:gd name="connsiteY2" fmla="*/ 2428240 h 2987040"/>
              <a:gd name="connsiteX3" fmla="*/ 1910080 w 7843520"/>
              <a:gd name="connsiteY3" fmla="*/ 2885440 h 2987040"/>
              <a:gd name="connsiteX4" fmla="*/ 3251200 w 7843520"/>
              <a:gd name="connsiteY4" fmla="*/ 2987040 h 2987040"/>
              <a:gd name="connsiteX5" fmla="*/ 4572000 w 7843520"/>
              <a:gd name="connsiteY5" fmla="*/ 2915920 h 2987040"/>
              <a:gd name="connsiteX6" fmla="*/ 5720080 w 7843520"/>
              <a:gd name="connsiteY6" fmla="*/ 2692400 h 2987040"/>
              <a:gd name="connsiteX7" fmla="*/ 6918960 w 7843520"/>
              <a:gd name="connsiteY7" fmla="*/ 2306320 h 2987040"/>
              <a:gd name="connsiteX8" fmla="*/ 7782560 w 7843520"/>
              <a:gd name="connsiteY8" fmla="*/ 1635760 h 2987040"/>
              <a:gd name="connsiteX9" fmla="*/ 7843520 w 7843520"/>
              <a:gd name="connsiteY9" fmla="*/ 934720 h 2987040"/>
              <a:gd name="connsiteX10" fmla="*/ 7244080 w 7843520"/>
              <a:gd name="connsiteY10" fmla="*/ 152400 h 2987040"/>
              <a:gd name="connsiteX11" fmla="*/ 3749040 w 7843520"/>
              <a:gd name="connsiteY11" fmla="*/ 0 h 2987040"/>
              <a:gd name="connsiteX12" fmla="*/ 3119120 w 7843520"/>
              <a:gd name="connsiteY12" fmla="*/ 81280 h 2987040"/>
              <a:gd name="connsiteX0" fmla="*/ 3373120 w 8097520"/>
              <a:gd name="connsiteY0" fmla="*/ 81280 h 2987040"/>
              <a:gd name="connsiteX1" fmla="*/ 0 w 8097520"/>
              <a:gd name="connsiteY1" fmla="*/ 1507915 h 2987040"/>
              <a:gd name="connsiteX2" fmla="*/ 782320 w 8097520"/>
              <a:gd name="connsiteY2" fmla="*/ 2428240 h 2987040"/>
              <a:gd name="connsiteX3" fmla="*/ 2164080 w 8097520"/>
              <a:gd name="connsiteY3" fmla="*/ 2885440 h 2987040"/>
              <a:gd name="connsiteX4" fmla="*/ 3505200 w 8097520"/>
              <a:gd name="connsiteY4" fmla="*/ 2987040 h 2987040"/>
              <a:gd name="connsiteX5" fmla="*/ 4826000 w 8097520"/>
              <a:gd name="connsiteY5" fmla="*/ 2915920 h 2987040"/>
              <a:gd name="connsiteX6" fmla="*/ 5974080 w 8097520"/>
              <a:gd name="connsiteY6" fmla="*/ 2692400 h 2987040"/>
              <a:gd name="connsiteX7" fmla="*/ 7172960 w 8097520"/>
              <a:gd name="connsiteY7" fmla="*/ 2306320 h 2987040"/>
              <a:gd name="connsiteX8" fmla="*/ 8036560 w 8097520"/>
              <a:gd name="connsiteY8" fmla="*/ 1635760 h 2987040"/>
              <a:gd name="connsiteX9" fmla="*/ 8097520 w 8097520"/>
              <a:gd name="connsiteY9" fmla="*/ 934720 h 2987040"/>
              <a:gd name="connsiteX10" fmla="*/ 7498080 w 8097520"/>
              <a:gd name="connsiteY10" fmla="*/ 152400 h 2987040"/>
              <a:gd name="connsiteX11" fmla="*/ 4003040 w 8097520"/>
              <a:gd name="connsiteY11" fmla="*/ 0 h 2987040"/>
              <a:gd name="connsiteX12" fmla="*/ 3373120 w 8097520"/>
              <a:gd name="connsiteY12" fmla="*/ 81280 h 2987040"/>
              <a:gd name="connsiteX0" fmla="*/ 3373120 w 8097520"/>
              <a:gd name="connsiteY0" fmla="*/ 81280 h 2987040"/>
              <a:gd name="connsiteX1" fmla="*/ 0 w 8097520"/>
              <a:gd name="connsiteY1" fmla="*/ 1507915 h 2987040"/>
              <a:gd name="connsiteX2" fmla="*/ 43953 w 8097520"/>
              <a:gd name="connsiteY2" fmla="*/ 1962294 h 2987040"/>
              <a:gd name="connsiteX3" fmla="*/ 2164080 w 8097520"/>
              <a:gd name="connsiteY3" fmla="*/ 2885440 h 2987040"/>
              <a:gd name="connsiteX4" fmla="*/ 3505200 w 8097520"/>
              <a:gd name="connsiteY4" fmla="*/ 2987040 h 2987040"/>
              <a:gd name="connsiteX5" fmla="*/ 4826000 w 8097520"/>
              <a:gd name="connsiteY5" fmla="*/ 2915920 h 2987040"/>
              <a:gd name="connsiteX6" fmla="*/ 5974080 w 8097520"/>
              <a:gd name="connsiteY6" fmla="*/ 2692400 h 2987040"/>
              <a:gd name="connsiteX7" fmla="*/ 7172960 w 8097520"/>
              <a:gd name="connsiteY7" fmla="*/ 2306320 h 2987040"/>
              <a:gd name="connsiteX8" fmla="*/ 8036560 w 8097520"/>
              <a:gd name="connsiteY8" fmla="*/ 1635760 h 2987040"/>
              <a:gd name="connsiteX9" fmla="*/ 8097520 w 8097520"/>
              <a:gd name="connsiteY9" fmla="*/ 934720 h 2987040"/>
              <a:gd name="connsiteX10" fmla="*/ 7498080 w 8097520"/>
              <a:gd name="connsiteY10" fmla="*/ 152400 h 2987040"/>
              <a:gd name="connsiteX11" fmla="*/ 4003040 w 8097520"/>
              <a:gd name="connsiteY11" fmla="*/ 0 h 2987040"/>
              <a:gd name="connsiteX12" fmla="*/ 3373120 w 8097520"/>
              <a:gd name="connsiteY12" fmla="*/ 81280 h 2987040"/>
              <a:gd name="connsiteX0" fmla="*/ 3373120 w 8097520"/>
              <a:gd name="connsiteY0" fmla="*/ 81280 h 2987040"/>
              <a:gd name="connsiteX1" fmla="*/ 0 w 8097520"/>
              <a:gd name="connsiteY1" fmla="*/ 1507915 h 2987040"/>
              <a:gd name="connsiteX2" fmla="*/ 43953 w 8097520"/>
              <a:gd name="connsiteY2" fmla="*/ 1962294 h 2987040"/>
              <a:gd name="connsiteX3" fmla="*/ 644019 w 8097520"/>
              <a:gd name="connsiteY3" fmla="*/ 2685300 h 2987040"/>
              <a:gd name="connsiteX4" fmla="*/ 3505200 w 8097520"/>
              <a:gd name="connsiteY4" fmla="*/ 2987040 h 2987040"/>
              <a:gd name="connsiteX5" fmla="*/ 4826000 w 8097520"/>
              <a:gd name="connsiteY5" fmla="*/ 2915920 h 2987040"/>
              <a:gd name="connsiteX6" fmla="*/ 5974080 w 8097520"/>
              <a:gd name="connsiteY6" fmla="*/ 2692400 h 2987040"/>
              <a:gd name="connsiteX7" fmla="*/ 7172960 w 8097520"/>
              <a:gd name="connsiteY7" fmla="*/ 2306320 h 2987040"/>
              <a:gd name="connsiteX8" fmla="*/ 8036560 w 8097520"/>
              <a:gd name="connsiteY8" fmla="*/ 1635760 h 2987040"/>
              <a:gd name="connsiteX9" fmla="*/ 8097520 w 8097520"/>
              <a:gd name="connsiteY9" fmla="*/ 934720 h 2987040"/>
              <a:gd name="connsiteX10" fmla="*/ 7498080 w 8097520"/>
              <a:gd name="connsiteY10" fmla="*/ 152400 h 2987040"/>
              <a:gd name="connsiteX11" fmla="*/ 4003040 w 8097520"/>
              <a:gd name="connsiteY11" fmla="*/ 0 h 2987040"/>
              <a:gd name="connsiteX12" fmla="*/ 3373120 w 8097520"/>
              <a:gd name="connsiteY12" fmla="*/ 81280 h 2987040"/>
              <a:gd name="connsiteX0" fmla="*/ 3373120 w 8097520"/>
              <a:gd name="connsiteY0" fmla="*/ 81280 h 3140559"/>
              <a:gd name="connsiteX1" fmla="*/ 0 w 8097520"/>
              <a:gd name="connsiteY1" fmla="*/ 1507915 h 3140559"/>
              <a:gd name="connsiteX2" fmla="*/ 43953 w 8097520"/>
              <a:gd name="connsiteY2" fmla="*/ 1962294 h 3140559"/>
              <a:gd name="connsiteX3" fmla="*/ 644019 w 8097520"/>
              <a:gd name="connsiteY3" fmla="*/ 2685300 h 3140559"/>
              <a:gd name="connsiteX4" fmla="*/ 1967353 w 8097520"/>
              <a:gd name="connsiteY4" fmla="*/ 3140559 h 3140559"/>
              <a:gd name="connsiteX5" fmla="*/ 4826000 w 8097520"/>
              <a:gd name="connsiteY5" fmla="*/ 2915920 h 3140559"/>
              <a:gd name="connsiteX6" fmla="*/ 5974080 w 8097520"/>
              <a:gd name="connsiteY6" fmla="*/ 2692400 h 3140559"/>
              <a:gd name="connsiteX7" fmla="*/ 7172960 w 8097520"/>
              <a:gd name="connsiteY7" fmla="*/ 2306320 h 3140559"/>
              <a:gd name="connsiteX8" fmla="*/ 8036560 w 8097520"/>
              <a:gd name="connsiteY8" fmla="*/ 1635760 h 3140559"/>
              <a:gd name="connsiteX9" fmla="*/ 8097520 w 8097520"/>
              <a:gd name="connsiteY9" fmla="*/ 934720 h 3140559"/>
              <a:gd name="connsiteX10" fmla="*/ 7498080 w 8097520"/>
              <a:gd name="connsiteY10" fmla="*/ 152400 h 3140559"/>
              <a:gd name="connsiteX11" fmla="*/ 4003040 w 8097520"/>
              <a:gd name="connsiteY11" fmla="*/ 0 h 3140559"/>
              <a:gd name="connsiteX12" fmla="*/ 3373120 w 8097520"/>
              <a:gd name="connsiteY12" fmla="*/ 81280 h 3140559"/>
              <a:gd name="connsiteX0" fmla="*/ 3373120 w 8097520"/>
              <a:gd name="connsiteY0" fmla="*/ 81280 h 3140559"/>
              <a:gd name="connsiteX1" fmla="*/ 0 w 8097520"/>
              <a:gd name="connsiteY1" fmla="*/ 1507915 h 3140559"/>
              <a:gd name="connsiteX2" fmla="*/ 43953 w 8097520"/>
              <a:gd name="connsiteY2" fmla="*/ 1962294 h 3140559"/>
              <a:gd name="connsiteX3" fmla="*/ 644019 w 8097520"/>
              <a:gd name="connsiteY3" fmla="*/ 2685300 h 3140559"/>
              <a:gd name="connsiteX4" fmla="*/ 1967353 w 8097520"/>
              <a:gd name="connsiteY4" fmla="*/ 3140559 h 3140559"/>
              <a:gd name="connsiteX5" fmla="*/ 5423194 w 8097520"/>
              <a:gd name="connsiteY5" fmla="*/ 3140559 h 3140559"/>
              <a:gd name="connsiteX6" fmla="*/ 5974080 w 8097520"/>
              <a:gd name="connsiteY6" fmla="*/ 2692400 h 3140559"/>
              <a:gd name="connsiteX7" fmla="*/ 7172960 w 8097520"/>
              <a:gd name="connsiteY7" fmla="*/ 2306320 h 3140559"/>
              <a:gd name="connsiteX8" fmla="*/ 8036560 w 8097520"/>
              <a:gd name="connsiteY8" fmla="*/ 1635760 h 3140559"/>
              <a:gd name="connsiteX9" fmla="*/ 8097520 w 8097520"/>
              <a:gd name="connsiteY9" fmla="*/ 934720 h 3140559"/>
              <a:gd name="connsiteX10" fmla="*/ 7498080 w 8097520"/>
              <a:gd name="connsiteY10" fmla="*/ 152400 h 3140559"/>
              <a:gd name="connsiteX11" fmla="*/ 4003040 w 8097520"/>
              <a:gd name="connsiteY11" fmla="*/ 0 h 3140559"/>
              <a:gd name="connsiteX12" fmla="*/ 3373120 w 8097520"/>
              <a:gd name="connsiteY12" fmla="*/ 81280 h 3140559"/>
              <a:gd name="connsiteX0" fmla="*/ 3373120 w 8097520"/>
              <a:gd name="connsiteY0" fmla="*/ 81280 h 3140559"/>
              <a:gd name="connsiteX1" fmla="*/ 0 w 8097520"/>
              <a:gd name="connsiteY1" fmla="*/ 1507915 h 3140559"/>
              <a:gd name="connsiteX2" fmla="*/ 43953 w 8097520"/>
              <a:gd name="connsiteY2" fmla="*/ 1962294 h 3140559"/>
              <a:gd name="connsiteX3" fmla="*/ 644019 w 8097520"/>
              <a:gd name="connsiteY3" fmla="*/ 2685300 h 3140559"/>
              <a:gd name="connsiteX4" fmla="*/ 1967353 w 8097520"/>
              <a:gd name="connsiteY4" fmla="*/ 3140559 h 3140559"/>
              <a:gd name="connsiteX5" fmla="*/ 5423194 w 8097520"/>
              <a:gd name="connsiteY5" fmla="*/ 3140559 h 3140559"/>
              <a:gd name="connsiteX6" fmla="*/ 6770381 w 8097520"/>
              <a:gd name="connsiteY6" fmla="*/ 2759362 h 3140559"/>
              <a:gd name="connsiteX7" fmla="*/ 7172960 w 8097520"/>
              <a:gd name="connsiteY7" fmla="*/ 2306320 h 3140559"/>
              <a:gd name="connsiteX8" fmla="*/ 8036560 w 8097520"/>
              <a:gd name="connsiteY8" fmla="*/ 1635760 h 3140559"/>
              <a:gd name="connsiteX9" fmla="*/ 8097520 w 8097520"/>
              <a:gd name="connsiteY9" fmla="*/ 934720 h 3140559"/>
              <a:gd name="connsiteX10" fmla="*/ 7498080 w 8097520"/>
              <a:gd name="connsiteY10" fmla="*/ 152400 h 3140559"/>
              <a:gd name="connsiteX11" fmla="*/ 4003040 w 8097520"/>
              <a:gd name="connsiteY11" fmla="*/ 0 h 3140559"/>
              <a:gd name="connsiteX12" fmla="*/ 3373120 w 8097520"/>
              <a:gd name="connsiteY12" fmla="*/ 81280 h 3140559"/>
              <a:gd name="connsiteX0" fmla="*/ 3373120 w 8097520"/>
              <a:gd name="connsiteY0" fmla="*/ 81280 h 3140559"/>
              <a:gd name="connsiteX1" fmla="*/ 0 w 8097520"/>
              <a:gd name="connsiteY1" fmla="*/ 1507915 h 3140559"/>
              <a:gd name="connsiteX2" fmla="*/ 43953 w 8097520"/>
              <a:gd name="connsiteY2" fmla="*/ 1962294 h 3140559"/>
              <a:gd name="connsiteX3" fmla="*/ 644019 w 8097520"/>
              <a:gd name="connsiteY3" fmla="*/ 2685300 h 3140559"/>
              <a:gd name="connsiteX4" fmla="*/ 1967353 w 8097520"/>
              <a:gd name="connsiteY4" fmla="*/ 3140559 h 3140559"/>
              <a:gd name="connsiteX5" fmla="*/ 5423194 w 8097520"/>
              <a:gd name="connsiteY5" fmla="*/ 3140559 h 3140559"/>
              <a:gd name="connsiteX6" fmla="*/ 6770381 w 8097520"/>
              <a:gd name="connsiteY6" fmla="*/ 2759362 h 3140559"/>
              <a:gd name="connsiteX7" fmla="*/ 7858302 w 8097520"/>
              <a:gd name="connsiteY7" fmla="*/ 2475678 h 3140559"/>
              <a:gd name="connsiteX8" fmla="*/ 8036560 w 8097520"/>
              <a:gd name="connsiteY8" fmla="*/ 1635760 h 3140559"/>
              <a:gd name="connsiteX9" fmla="*/ 8097520 w 8097520"/>
              <a:gd name="connsiteY9" fmla="*/ 934720 h 3140559"/>
              <a:gd name="connsiteX10" fmla="*/ 7498080 w 8097520"/>
              <a:gd name="connsiteY10" fmla="*/ 152400 h 3140559"/>
              <a:gd name="connsiteX11" fmla="*/ 4003040 w 8097520"/>
              <a:gd name="connsiteY11" fmla="*/ 0 h 3140559"/>
              <a:gd name="connsiteX12" fmla="*/ 3373120 w 8097520"/>
              <a:gd name="connsiteY12" fmla="*/ 81280 h 3140559"/>
              <a:gd name="connsiteX0" fmla="*/ 3373120 w 8097520"/>
              <a:gd name="connsiteY0" fmla="*/ 81280 h 3140559"/>
              <a:gd name="connsiteX1" fmla="*/ 0 w 8097520"/>
              <a:gd name="connsiteY1" fmla="*/ 1507915 h 3140559"/>
              <a:gd name="connsiteX2" fmla="*/ 43953 w 8097520"/>
              <a:gd name="connsiteY2" fmla="*/ 1962294 h 3140559"/>
              <a:gd name="connsiteX3" fmla="*/ 644019 w 8097520"/>
              <a:gd name="connsiteY3" fmla="*/ 2685300 h 3140559"/>
              <a:gd name="connsiteX4" fmla="*/ 1967353 w 8097520"/>
              <a:gd name="connsiteY4" fmla="*/ 3140559 h 3140559"/>
              <a:gd name="connsiteX5" fmla="*/ 5423194 w 8097520"/>
              <a:gd name="connsiteY5" fmla="*/ 3140559 h 3140559"/>
              <a:gd name="connsiteX6" fmla="*/ 7858302 w 8097520"/>
              <a:gd name="connsiteY6" fmla="*/ 2475678 h 3140559"/>
              <a:gd name="connsiteX7" fmla="*/ 8036560 w 8097520"/>
              <a:gd name="connsiteY7" fmla="*/ 1635760 h 3140559"/>
              <a:gd name="connsiteX8" fmla="*/ 8097520 w 8097520"/>
              <a:gd name="connsiteY8" fmla="*/ 934720 h 3140559"/>
              <a:gd name="connsiteX9" fmla="*/ 7498080 w 8097520"/>
              <a:gd name="connsiteY9" fmla="*/ 152400 h 3140559"/>
              <a:gd name="connsiteX10" fmla="*/ 4003040 w 8097520"/>
              <a:gd name="connsiteY10" fmla="*/ 0 h 3140559"/>
              <a:gd name="connsiteX11" fmla="*/ 3373120 w 8097520"/>
              <a:gd name="connsiteY11" fmla="*/ 81280 h 3140559"/>
              <a:gd name="connsiteX0" fmla="*/ 3373120 w 8371841"/>
              <a:gd name="connsiteY0" fmla="*/ 81280 h 3140559"/>
              <a:gd name="connsiteX1" fmla="*/ 0 w 8371841"/>
              <a:gd name="connsiteY1" fmla="*/ 1507915 h 3140559"/>
              <a:gd name="connsiteX2" fmla="*/ 43953 w 8371841"/>
              <a:gd name="connsiteY2" fmla="*/ 1962294 h 3140559"/>
              <a:gd name="connsiteX3" fmla="*/ 644019 w 8371841"/>
              <a:gd name="connsiteY3" fmla="*/ 2685300 h 3140559"/>
              <a:gd name="connsiteX4" fmla="*/ 1967353 w 8371841"/>
              <a:gd name="connsiteY4" fmla="*/ 3140559 h 3140559"/>
              <a:gd name="connsiteX5" fmla="*/ 5423194 w 8371841"/>
              <a:gd name="connsiteY5" fmla="*/ 3140559 h 3140559"/>
              <a:gd name="connsiteX6" fmla="*/ 7858302 w 8371841"/>
              <a:gd name="connsiteY6" fmla="*/ 2475678 h 3140559"/>
              <a:gd name="connsiteX7" fmla="*/ 8371841 w 8371841"/>
              <a:gd name="connsiteY7" fmla="*/ 1878420 h 3140559"/>
              <a:gd name="connsiteX8" fmla="*/ 8097520 w 8371841"/>
              <a:gd name="connsiteY8" fmla="*/ 934720 h 3140559"/>
              <a:gd name="connsiteX9" fmla="*/ 7498080 w 8371841"/>
              <a:gd name="connsiteY9" fmla="*/ 152400 h 3140559"/>
              <a:gd name="connsiteX10" fmla="*/ 4003040 w 8371841"/>
              <a:gd name="connsiteY10" fmla="*/ 0 h 3140559"/>
              <a:gd name="connsiteX11" fmla="*/ 3373120 w 8371841"/>
              <a:gd name="connsiteY11" fmla="*/ 81280 h 3140559"/>
              <a:gd name="connsiteX0" fmla="*/ 3373120 w 8371841"/>
              <a:gd name="connsiteY0" fmla="*/ 81280 h 3140559"/>
              <a:gd name="connsiteX1" fmla="*/ 0 w 8371841"/>
              <a:gd name="connsiteY1" fmla="*/ 1507915 h 3140559"/>
              <a:gd name="connsiteX2" fmla="*/ 43953 w 8371841"/>
              <a:gd name="connsiteY2" fmla="*/ 1962294 h 3140559"/>
              <a:gd name="connsiteX3" fmla="*/ 644019 w 8371841"/>
              <a:gd name="connsiteY3" fmla="*/ 2685300 h 3140559"/>
              <a:gd name="connsiteX4" fmla="*/ 1967353 w 8371841"/>
              <a:gd name="connsiteY4" fmla="*/ 3140559 h 3140559"/>
              <a:gd name="connsiteX5" fmla="*/ 5423194 w 8371841"/>
              <a:gd name="connsiteY5" fmla="*/ 3140559 h 3140559"/>
              <a:gd name="connsiteX6" fmla="*/ 7858302 w 8371841"/>
              <a:gd name="connsiteY6" fmla="*/ 2475678 h 3140559"/>
              <a:gd name="connsiteX7" fmla="*/ 8371841 w 8371841"/>
              <a:gd name="connsiteY7" fmla="*/ 1878420 h 3140559"/>
              <a:gd name="connsiteX8" fmla="*/ 8333285 w 8371841"/>
              <a:gd name="connsiteY8" fmla="*/ 813354 h 3140559"/>
              <a:gd name="connsiteX9" fmla="*/ 7498080 w 8371841"/>
              <a:gd name="connsiteY9" fmla="*/ 152400 h 3140559"/>
              <a:gd name="connsiteX10" fmla="*/ 4003040 w 8371841"/>
              <a:gd name="connsiteY10" fmla="*/ 0 h 3140559"/>
              <a:gd name="connsiteX11" fmla="*/ 3373120 w 8371841"/>
              <a:gd name="connsiteY11" fmla="*/ 81280 h 3140559"/>
              <a:gd name="connsiteX0" fmla="*/ 3373120 w 8371841"/>
              <a:gd name="connsiteY0" fmla="*/ 132876 h 3192155"/>
              <a:gd name="connsiteX1" fmla="*/ 0 w 8371841"/>
              <a:gd name="connsiteY1" fmla="*/ 1559511 h 3192155"/>
              <a:gd name="connsiteX2" fmla="*/ 43953 w 8371841"/>
              <a:gd name="connsiteY2" fmla="*/ 2013890 h 3192155"/>
              <a:gd name="connsiteX3" fmla="*/ 644019 w 8371841"/>
              <a:gd name="connsiteY3" fmla="*/ 2736896 h 3192155"/>
              <a:gd name="connsiteX4" fmla="*/ 1967353 w 8371841"/>
              <a:gd name="connsiteY4" fmla="*/ 3192155 h 3192155"/>
              <a:gd name="connsiteX5" fmla="*/ 5423194 w 8371841"/>
              <a:gd name="connsiteY5" fmla="*/ 3192155 h 3192155"/>
              <a:gd name="connsiteX6" fmla="*/ 7858302 w 8371841"/>
              <a:gd name="connsiteY6" fmla="*/ 2527274 h 3192155"/>
              <a:gd name="connsiteX7" fmla="*/ 8371841 w 8371841"/>
              <a:gd name="connsiteY7" fmla="*/ 1930016 h 3192155"/>
              <a:gd name="connsiteX8" fmla="*/ 8333285 w 8371841"/>
              <a:gd name="connsiteY8" fmla="*/ 864950 h 3192155"/>
              <a:gd name="connsiteX9" fmla="*/ 7811665 w 8371841"/>
              <a:gd name="connsiteY9" fmla="*/ 0 h 3192155"/>
              <a:gd name="connsiteX10" fmla="*/ 4003040 w 8371841"/>
              <a:gd name="connsiteY10" fmla="*/ 51596 h 3192155"/>
              <a:gd name="connsiteX11" fmla="*/ 3373120 w 8371841"/>
              <a:gd name="connsiteY11" fmla="*/ 132876 h 3192155"/>
              <a:gd name="connsiteX0" fmla="*/ 3373120 w 8371841"/>
              <a:gd name="connsiteY0" fmla="*/ 132876 h 3192155"/>
              <a:gd name="connsiteX1" fmla="*/ 0 w 8371841"/>
              <a:gd name="connsiteY1" fmla="*/ 1559511 h 3192155"/>
              <a:gd name="connsiteX2" fmla="*/ 43953 w 8371841"/>
              <a:gd name="connsiteY2" fmla="*/ 2013890 h 3192155"/>
              <a:gd name="connsiteX3" fmla="*/ 644019 w 8371841"/>
              <a:gd name="connsiteY3" fmla="*/ 2736896 h 3192155"/>
              <a:gd name="connsiteX4" fmla="*/ 1967353 w 8371841"/>
              <a:gd name="connsiteY4" fmla="*/ 3192155 h 3192155"/>
              <a:gd name="connsiteX5" fmla="*/ 5423194 w 8371841"/>
              <a:gd name="connsiteY5" fmla="*/ 3192155 h 3192155"/>
              <a:gd name="connsiteX6" fmla="*/ 7858302 w 8371841"/>
              <a:gd name="connsiteY6" fmla="*/ 2527274 h 3192155"/>
              <a:gd name="connsiteX7" fmla="*/ 8371841 w 8371841"/>
              <a:gd name="connsiteY7" fmla="*/ 1930016 h 3192155"/>
              <a:gd name="connsiteX8" fmla="*/ 8333285 w 8371841"/>
              <a:gd name="connsiteY8" fmla="*/ 864950 h 3192155"/>
              <a:gd name="connsiteX9" fmla="*/ 7811665 w 8371841"/>
              <a:gd name="connsiteY9" fmla="*/ 0 h 3192155"/>
              <a:gd name="connsiteX10" fmla="*/ 4003040 w 8371841"/>
              <a:gd name="connsiteY10" fmla="*/ 51596 h 3192155"/>
              <a:gd name="connsiteX11" fmla="*/ 3373120 w 8371841"/>
              <a:gd name="connsiteY11" fmla="*/ 132876 h 3192155"/>
              <a:gd name="connsiteX0" fmla="*/ 3373120 w 8371841"/>
              <a:gd name="connsiteY0" fmla="*/ 81280 h 3140559"/>
              <a:gd name="connsiteX1" fmla="*/ 0 w 8371841"/>
              <a:gd name="connsiteY1" fmla="*/ 1507915 h 3140559"/>
              <a:gd name="connsiteX2" fmla="*/ 43953 w 8371841"/>
              <a:gd name="connsiteY2" fmla="*/ 1962294 h 3140559"/>
              <a:gd name="connsiteX3" fmla="*/ 644019 w 8371841"/>
              <a:gd name="connsiteY3" fmla="*/ 2685300 h 3140559"/>
              <a:gd name="connsiteX4" fmla="*/ 1967353 w 8371841"/>
              <a:gd name="connsiteY4" fmla="*/ 3140559 h 3140559"/>
              <a:gd name="connsiteX5" fmla="*/ 5423194 w 8371841"/>
              <a:gd name="connsiteY5" fmla="*/ 3140559 h 3140559"/>
              <a:gd name="connsiteX6" fmla="*/ 7858302 w 8371841"/>
              <a:gd name="connsiteY6" fmla="*/ 2475678 h 3140559"/>
              <a:gd name="connsiteX7" fmla="*/ 8371841 w 8371841"/>
              <a:gd name="connsiteY7" fmla="*/ 1878420 h 3140559"/>
              <a:gd name="connsiteX8" fmla="*/ 8333285 w 8371841"/>
              <a:gd name="connsiteY8" fmla="*/ 813354 h 3140559"/>
              <a:gd name="connsiteX9" fmla="*/ 5920529 w 8371841"/>
              <a:gd name="connsiteY9" fmla="*/ 1252949 h 3140559"/>
              <a:gd name="connsiteX10" fmla="*/ 4003040 w 8371841"/>
              <a:gd name="connsiteY10" fmla="*/ 0 h 3140559"/>
              <a:gd name="connsiteX11" fmla="*/ 3373120 w 8371841"/>
              <a:gd name="connsiteY11" fmla="*/ 81280 h 3140559"/>
              <a:gd name="connsiteX0" fmla="*/ 3373120 w 8371841"/>
              <a:gd name="connsiteY0" fmla="*/ 81280 h 3140559"/>
              <a:gd name="connsiteX1" fmla="*/ 0 w 8371841"/>
              <a:gd name="connsiteY1" fmla="*/ 1507915 h 3140559"/>
              <a:gd name="connsiteX2" fmla="*/ 43953 w 8371841"/>
              <a:gd name="connsiteY2" fmla="*/ 1962294 h 3140559"/>
              <a:gd name="connsiteX3" fmla="*/ 644019 w 8371841"/>
              <a:gd name="connsiteY3" fmla="*/ 2685300 h 3140559"/>
              <a:gd name="connsiteX4" fmla="*/ 1967353 w 8371841"/>
              <a:gd name="connsiteY4" fmla="*/ 3140559 h 3140559"/>
              <a:gd name="connsiteX5" fmla="*/ 5423194 w 8371841"/>
              <a:gd name="connsiteY5" fmla="*/ 3140559 h 3140559"/>
              <a:gd name="connsiteX6" fmla="*/ 7858302 w 8371841"/>
              <a:gd name="connsiteY6" fmla="*/ 2475678 h 3140559"/>
              <a:gd name="connsiteX7" fmla="*/ 8371841 w 8371841"/>
              <a:gd name="connsiteY7" fmla="*/ 1878420 h 3140559"/>
              <a:gd name="connsiteX8" fmla="*/ 8333285 w 8371841"/>
              <a:gd name="connsiteY8" fmla="*/ 813354 h 3140559"/>
              <a:gd name="connsiteX9" fmla="*/ 4003040 w 8371841"/>
              <a:gd name="connsiteY9" fmla="*/ 0 h 3140559"/>
              <a:gd name="connsiteX10" fmla="*/ 3373120 w 8371841"/>
              <a:gd name="connsiteY10" fmla="*/ 81280 h 3140559"/>
              <a:gd name="connsiteX0" fmla="*/ 3373120 w 8333285"/>
              <a:gd name="connsiteY0" fmla="*/ 81280 h 3140559"/>
              <a:gd name="connsiteX1" fmla="*/ 0 w 8333285"/>
              <a:gd name="connsiteY1" fmla="*/ 1507915 h 3140559"/>
              <a:gd name="connsiteX2" fmla="*/ 43953 w 8333285"/>
              <a:gd name="connsiteY2" fmla="*/ 1962294 h 3140559"/>
              <a:gd name="connsiteX3" fmla="*/ 644019 w 8333285"/>
              <a:gd name="connsiteY3" fmla="*/ 2685300 h 3140559"/>
              <a:gd name="connsiteX4" fmla="*/ 1967353 w 8333285"/>
              <a:gd name="connsiteY4" fmla="*/ 3140559 h 3140559"/>
              <a:gd name="connsiteX5" fmla="*/ 5423194 w 8333285"/>
              <a:gd name="connsiteY5" fmla="*/ 3140559 h 3140559"/>
              <a:gd name="connsiteX6" fmla="*/ 7858302 w 8333285"/>
              <a:gd name="connsiteY6" fmla="*/ 2475678 h 3140559"/>
              <a:gd name="connsiteX7" fmla="*/ 8333285 w 8333285"/>
              <a:gd name="connsiteY7" fmla="*/ 813354 h 3140559"/>
              <a:gd name="connsiteX8" fmla="*/ 4003040 w 8333285"/>
              <a:gd name="connsiteY8" fmla="*/ 0 h 3140559"/>
              <a:gd name="connsiteX9" fmla="*/ 3373120 w 8333285"/>
              <a:gd name="connsiteY9" fmla="*/ 81280 h 3140559"/>
              <a:gd name="connsiteX0" fmla="*/ 3373120 w 7858302"/>
              <a:gd name="connsiteY0" fmla="*/ 81280 h 3140559"/>
              <a:gd name="connsiteX1" fmla="*/ 0 w 7858302"/>
              <a:gd name="connsiteY1" fmla="*/ 1507915 h 3140559"/>
              <a:gd name="connsiteX2" fmla="*/ 43953 w 7858302"/>
              <a:gd name="connsiteY2" fmla="*/ 1962294 h 3140559"/>
              <a:gd name="connsiteX3" fmla="*/ 644019 w 7858302"/>
              <a:gd name="connsiteY3" fmla="*/ 2685300 h 3140559"/>
              <a:gd name="connsiteX4" fmla="*/ 1967353 w 7858302"/>
              <a:gd name="connsiteY4" fmla="*/ 3140559 h 3140559"/>
              <a:gd name="connsiteX5" fmla="*/ 5423194 w 7858302"/>
              <a:gd name="connsiteY5" fmla="*/ 3140559 h 3140559"/>
              <a:gd name="connsiteX6" fmla="*/ 7858302 w 7858302"/>
              <a:gd name="connsiteY6" fmla="*/ 2475678 h 3140559"/>
              <a:gd name="connsiteX7" fmla="*/ 5946239 w 7858302"/>
              <a:gd name="connsiteY7" fmla="*/ 1165020 h 3140559"/>
              <a:gd name="connsiteX8" fmla="*/ 4003040 w 7858302"/>
              <a:gd name="connsiteY8" fmla="*/ 0 h 3140559"/>
              <a:gd name="connsiteX9" fmla="*/ 3373120 w 7858302"/>
              <a:gd name="connsiteY9" fmla="*/ 81280 h 3140559"/>
              <a:gd name="connsiteX0" fmla="*/ 3373120 w 7858302"/>
              <a:gd name="connsiteY0" fmla="*/ 81280 h 3140559"/>
              <a:gd name="connsiteX1" fmla="*/ 0 w 7858302"/>
              <a:gd name="connsiteY1" fmla="*/ 1507915 h 3140559"/>
              <a:gd name="connsiteX2" fmla="*/ 43953 w 7858302"/>
              <a:gd name="connsiteY2" fmla="*/ 1962294 h 3140559"/>
              <a:gd name="connsiteX3" fmla="*/ 644019 w 7858302"/>
              <a:gd name="connsiteY3" fmla="*/ 2685300 h 3140559"/>
              <a:gd name="connsiteX4" fmla="*/ 1967353 w 7858302"/>
              <a:gd name="connsiteY4" fmla="*/ 3140559 h 3140559"/>
              <a:gd name="connsiteX5" fmla="*/ 5423194 w 7858302"/>
              <a:gd name="connsiteY5" fmla="*/ 3140559 h 3140559"/>
              <a:gd name="connsiteX6" fmla="*/ 7858302 w 7858302"/>
              <a:gd name="connsiteY6" fmla="*/ 2475678 h 3140559"/>
              <a:gd name="connsiteX7" fmla="*/ 4003040 w 7858302"/>
              <a:gd name="connsiteY7" fmla="*/ 0 h 3140559"/>
              <a:gd name="connsiteX8" fmla="*/ 3373120 w 7858302"/>
              <a:gd name="connsiteY8" fmla="*/ 81280 h 3140559"/>
              <a:gd name="connsiteX0" fmla="*/ 3373120 w 7858302"/>
              <a:gd name="connsiteY0" fmla="*/ 0 h 3059279"/>
              <a:gd name="connsiteX1" fmla="*/ 0 w 7858302"/>
              <a:gd name="connsiteY1" fmla="*/ 1426635 h 3059279"/>
              <a:gd name="connsiteX2" fmla="*/ 43953 w 7858302"/>
              <a:gd name="connsiteY2" fmla="*/ 1881014 h 3059279"/>
              <a:gd name="connsiteX3" fmla="*/ 644019 w 7858302"/>
              <a:gd name="connsiteY3" fmla="*/ 2604020 h 3059279"/>
              <a:gd name="connsiteX4" fmla="*/ 1967353 w 7858302"/>
              <a:gd name="connsiteY4" fmla="*/ 3059279 h 3059279"/>
              <a:gd name="connsiteX5" fmla="*/ 5423194 w 7858302"/>
              <a:gd name="connsiteY5" fmla="*/ 3059279 h 3059279"/>
              <a:gd name="connsiteX6" fmla="*/ 7858302 w 7858302"/>
              <a:gd name="connsiteY6" fmla="*/ 2394398 h 3059279"/>
              <a:gd name="connsiteX7" fmla="*/ 3812699 w 7858302"/>
              <a:gd name="connsiteY7" fmla="*/ 96082 h 3059279"/>
              <a:gd name="connsiteX8" fmla="*/ 3373120 w 7858302"/>
              <a:gd name="connsiteY8" fmla="*/ 0 h 3059279"/>
              <a:gd name="connsiteX0" fmla="*/ 3302615 w 7858302"/>
              <a:gd name="connsiteY0" fmla="*/ 0 h 2963197"/>
              <a:gd name="connsiteX1" fmla="*/ 0 w 7858302"/>
              <a:gd name="connsiteY1" fmla="*/ 1330553 h 2963197"/>
              <a:gd name="connsiteX2" fmla="*/ 43953 w 7858302"/>
              <a:gd name="connsiteY2" fmla="*/ 1784932 h 2963197"/>
              <a:gd name="connsiteX3" fmla="*/ 644019 w 7858302"/>
              <a:gd name="connsiteY3" fmla="*/ 2507938 h 2963197"/>
              <a:gd name="connsiteX4" fmla="*/ 1967353 w 7858302"/>
              <a:gd name="connsiteY4" fmla="*/ 2963197 h 2963197"/>
              <a:gd name="connsiteX5" fmla="*/ 5423194 w 7858302"/>
              <a:gd name="connsiteY5" fmla="*/ 2963197 h 2963197"/>
              <a:gd name="connsiteX6" fmla="*/ 7858302 w 7858302"/>
              <a:gd name="connsiteY6" fmla="*/ 2298316 h 2963197"/>
              <a:gd name="connsiteX7" fmla="*/ 3812699 w 7858302"/>
              <a:gd name="connsiteY7" fmla="*/ 0 h 2963197"/>
              <a:gd name="connsiteX8" fmla="*/ 3302615 w 7858302"/>
              <a:gd name="connsiteY8" fmla="*/ 0 h 296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8302" h="2963197">
                <a:moveTo>
                  <a:pt x="3302615" y="0"/>
                </a:moveTo>
                <a:lnTo>
                  <a:pt x="0" y="1330553"/>
                </a:lnTo>
                <a:lnTo>
                  <a:pt x="43953" y="1784932"/>
                </a:lnTo>
                <a:lnTo>
                  <a:pt x="644019" y="2507938"/>
                </a:lnTo>
                <a:lnTo>
                  <a:pt x="1967353" y="2963197"/>
                </a:lnTo>
                <a:lnTo>
                  <a:pt x="5423194" y="2963197"/>
                </a:lnTo>
                <a:lnTo>
                  <a:pt x="7858302" y="2298316"/>
                </a:lnTo>
                <a:lnTo>
                  <a:pt x="3812699" y="0"/>
                </a:lnTo>
                <a:lnTo>
                  <a:pt x="3302615" y="0"/>
                </a:ln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76" name="Group 29"/>
          <p:cNvGrpSpPr>
            <a:grpSpLocks noChangeAspect="1"/>
          </p:cNvGrpSpPr>
          <p:nvPr/>
        </p:nvGrpSpPr>
        <p:grpSpPr bwMode="auto">
          <a:xfrm>
            <a:off x="3253661" y="2579844"/>
            <a:ext cx="972318" cy="539748"/>
            <a:chOff x="1680" y="912"/>
            <a:chExt cx="576" cy="320"/>
          </a:xfrm>
        </p:grpSpPr>
        <p:grpSp>
          <p:nvGrpSpPr>
            <p:cNvPr id="67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7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8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8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69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8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68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7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651" name="Rettangolo arrotondato 650"/>
          <p:cNvSpPr/>
          <p:nvPr/>
        </p:nvSpPr>
        <p:spPr>
          <a:xfrm>
            <a:off x="323528" y="3301191"/>
            <a:ext cx="8496944" cy="30872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66" name="Gruppo 665"/>
          <p:cNvGrpSpPr/>
          <p:nvPr/>
        </p:nvGrpSpPr>
        <p:grpSpPr>
          <a:xfrm>
            <a:off x="536166" y="3356992"/>
            <a:ext cx="8150634" cy="1013168"/>
            <a:chOff x="536166" y="3356992"/>
            <a:chExt cx="8150634" cy="1013168"/>
          </a:xfrm>
        </p:grpSpPr>
        <p:sp>
          <p:nvSpPr>
            <p:cNvPr id="652" name="Freccia bidirezionale orizzontale 651"/>
            <p:cNvSpPr/>
            <p:nvPr/>
          </p:nvSpPr>
          <p:spPr>
            <a:xfrm>
              <a:off x="536166" y="3356992"/>
              <a:ext cx="8150634" cy="1013168"/>
            </a:xfrm>
            <a:prstGeom prst="leftRightArrow">
              <a:avLst>
                <a:gd name="adj1" fmla="val 66045"/>
                <a:gd name="adj2" fmla="val 50000"/>
              </a:avLst>
            </a:prstGeom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smtClean="0">
                  <a:solidFill>
                    <a:schemeClr val="tx1"/>
                  </a:solidFill>
                  <a:latin typeface="+mj-lt"/>
                </a:rPr>
                <a:t>layer</a:t>
              </a:r>
              <a:endParaRPr lang="it-IT" sz="28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3" name="CasellaDiTesto 652"/>
            <p:cNvSpPr txBox="1"/>
            <p:nvPr/>
          </p:nvSpPr>
          <p:spPr>
            <a:xfrm>
              <a:off x="7074139" y="3601966"/>
              <a:ext cx="13292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2800" smtClean="0">
                  <a:latin typeface="+mj-lt"/>
                </a:rPr>
                <a:t>higher</a:t>
              </a:r>
              <a:endParaRPr lang="it-IT" sz="2800">
                <a:latin typeface="+mj-lt"/>
              </a:endParaRPr>
            </a:p>
          </p:txBody>
        </p:sp>
        <p:sp>
          <p:nvSpPr>
            <p:cNvPr id="654" name="CasellaDiTesto 653"/>
            <p:cNvSpPr txBox="1"/>
            <p:nvPr/>
          </p:nvSpPr>
          <p:spPr>
            <a:xfrm>
              <a:off x="812405" y="3601966"/>
              <a:ext cx="1160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latin typeface="+mj-lt"/>
                </a:rPr>
                <a:t>lower</a:t>
              </a:r>
              <a:endParaRPr lang="it-IT" sz="2800">
                <a:latin typeface="+mj-lt"/>
              </a:endParaRPr>
            </a:p>
          </p:txBody>
        </p:sp>
      </p:grpSp>
      <p:grpSp>
        <p:nvGrpSpPr>
          <p:cNvPr id="669" name="Gruppo 668"/>
          <p:cNvGrpSpPr/>
          <p:nvPr/>
        </p:nvGrpSpPr>
        <p:grpSpPr>
          <a:xfrm>
            <a:off x="536166" y="4365104"/>
            <a:ext cx="8150634" cy="1013168"/>
            <a:chOff x="536166" y="4365104"/>
            <a:chExt cx="8150634" cy="1013168"/>
          </a:xfrm>
        </p:grpSpPr>
        <p:sp>
          <p:nvSpPr>
            <p:cNvPr id="664" name="Freccia bidirezionale orizzontale 663"/>
            <p:cNvSpPr/>
            <p:nvPr/>
          </p:nvSpPr>
          <p:spPr>
            <a:xfrm>
              <a:off x="536166" y="4365104"/>
              <a:ext cx="8150634" cy="1013168"/>
            </a:xfrm>
            <a:prstGeom prst="leftRightArrow">
              <a:avLst>
                <a:gd name="adj1" fmla="val 66045"/>
                <a:gd name="adj2" fmla="val 50000"/>
              </a:avLst>
            </a:prstGeom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smtClean="0">
                  <a:solidFill>
                    <a:schemeClr val="tx1"/>
                  </a:solidFill>
                  <a:latin typeface="+mj-lt"/>
                </a:rPr>
                <a:t>scalability</a:t>
              </a:r>
              <a:endParaRPr lang="it-IT" sz="28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6" name="CasellaDiTesto 655"/>
            <p:cNvSpPr txBox="1"/>
            <p:nvPr/>
          </p:nvSpPr>
          <p:spPr>
            <a:xfrm>
              <a:off x="7074139" y="4610078"/>
              <a:ext cx="13292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2800" smtClean="0">
                  <a:latin typeface="+mj-lt"/>
                </a:rPr>
                <a:t>higher</a:t>
              </a:r>
              <a:endParaRPr lang="it-IT" sz="2800">
                <a:latin typeface="+mj-lt"/>
              </a:endParaRPr>
            </a:p>
          </p:txBody>
        </p:sp>
        <p:sp>
          <p:nvSpPr>
            <p:cNvPr id="657" name="CasellaDiTesto 656"/>
            <p:cNvSpPr txBox="1"/>
            <p:nvPr/>
          </p:nvSpPr>
          <p:spPr>
            <a:xfrm>
              <a:off x="812405" y="4610078"/>
              <a:ext cx="1160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latin typeface="+mj-lt"/>
                </a:rPr>
                <a:t>lower</a:t>
              </a:r>
              <a:endParaRPr lang="it-IT" sz="2800">
                <a:latin typeface="+mj-lt"/>
              </a:endParaRPr>
            </a:p>
          </p:txBody>
        </p:sp>
      </p:grpSp>
      <p:grpSp>
        <p:nvGrpSpPr>
          <p:cNvPr id="668" name="Gruppo 667"/>
          <p:cNvGrpSpPr/>
          <p:nvPr/>
        </p:nvGrpSpPr>
        <p:grpSpPr>
          <a:xfrm>
            <a:off x="536166" y="5368160"/>
            <a:ext cx="8150634" cy="1013168"/>
            <a:chOff x="536166" y="5368160"/>
            <a:chExt cx="8150634" cy="1013168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665" name="Freccia bidirezionale orizzontale 664"/>
            <p:cNvSpPr/>
            <p:nvPr/>
          </p:nvSpPr>
          <p:spPr>
            <a:xfrm flipH="1">
              <a:off x="536166" y="5368160"/>
              <a:ext cx="8150634" cy="1013168"/>
            </a:xfrm>
            <a:prstGeom prst="leftRightArrow">
              <a:avLst>
                <a:gd name="adj1" fmla="val 66045"/>
                <a:gd name="adj2" fmla="val 50000"/>
              </a:avLst>
            </a:prstGeom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smtClean="0">
                  <a:solidFill>
                    <a:schemeClr val="tx1"/>
                  </a:solidFill>
                  <a:latin typeface="+mj-lt"/>
                </a:rPr>
                <a:t>visibility</a:t>
              </a:r>
              <a:endParaRPr lang="it-IT" sz="28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9" name="CasellaDiTesto 658"/>
            <p:cNvSpPr txBox="1"/>
            <p:nvPr/>
          </p:nvSpPr>
          <p:spPr>
            <a:xfrm>
              <a:off x="7152686" y="5613134"/>
              <a:ext cx="1250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2800" smtClean="0">
                  <a:latin typeface="+mj-lt"/>
                </a:rPr>
                <a:t>worse</a:t>
              </a:r>
              <a:endParaRPr lang="it-IT" sz="2800">
                <a:latin typeface="+mj-lt"/>
              </a:endParaRPr>
            </a:p>
          </p:txBody>
        </p:sp>
        <p:sp>
          <p:nvSpPr>
            <p:cNvPr id="660" name="CasellaDiTesto 659"/>
            <p:cNvSpPr txBox="1"/>
            <p:nvPr/>
          </p:nvSpPr>
          <p:spPr>
            <a:xfrm>
              <a:off x="812405" y="5613134"/>
              <a:ext cx="12715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latin typeface="+mj-lt"/>
                </a:rPr>
                <a:t>better</a:t>
              </a:r>
              <a:endParaRPr lang="it-IT" sz="2800">
                <a:latin typeface="+mj-lt"/>
              </a:endParaRPr>
            </a:p>
          </p:txBody>
        </p:sp>
      </p:grpSp>
      <p:cxnSp>
        <p:nvCxnSpPr>
          <p:cNvPr id="661" name="Connettore 1 660"/>
          <p:cNvCxnSpPr/>
          <p:nvPr/>
        </p:nvCxnSpPr>
        <p:spPr>
          <a:xfrm>
            <a:off x="2123728" y="3429000"/>
            <a:ext cx="0" cy="80544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Connettore 1 669"/>
          <p:cNvCxnSpPr/>
          <p:nvPr/>
        </p:nvCxnSpPr>
        <p:spPr>
          <a:xfrm>
            <a:off x="2123728" y="4435750"/>
            <a:ext cx="0" cy="80544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Connettore 1 670"/>
          <p:cNvCxnSpPr/>
          <p:nvPr/>
        </p:nvCxnSpPr>
        <p:spPr>
          <a:xfrm>
            <a:off x="2123728" y="5498404"/>
            <a:ext cx="0" cy="80544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4" name="Gruppo 673"/>
          <p:cNvGrpSpPr/>
          <p:nvPr/>
        </p:nvGrpSpPr>
        <p:grpSpPr>
          <a:xfrm>
            <a:off x="1161456" y="5729908"/>
            <a:ext cx="6821089" cy="1011460"/>
            <a:chOff x="4662547" y="1720762"/>
            <a:chExt cx="6821089" cy="1011460"/>
          </a:xfrm>
        </p:grpSpPr>
        <p:pic>
          <p:nvPicPr>
            <p:cNvPr id="1026" name="Picture 2" descr="C:\Users\max\AppData\Local\Microsoft\Windows\Temporary Internet Files\Content.IE5\91KDX1YE\MC90043252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62547" y="1720762"/>
              <a:ext cx="809602" cy="1011460"/>
            </a:xfrm>
            <a:prstGeom prst="rect">
              <a:avLst/>
            </a:prstGeom>
            <a:noFill/>
          </p:spPr>
        </p:pic>
        <p:sp>
          <p:nvSpPr>
            <p:cNvPr id="672" name="CasellaDiTesto 671"/>
            <p:cNvSpPr txBox="1"/>
            <p:nvPr/>
          </p:nvSpPr>
          <p:spPr>
            <a:xfrm>
              <a:off x="5423194" y="1964882"/>
              <a:ext cx="60604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smtClean="0">
                  <a:solidFill>
                    <a:schemeClr val="bg1"/>
                  </a:solidFill>
                  <a:latin typeface="+mj-lt"/>
                </a:rPr>
                <a:t>beware of matching updates</a:t>
              </a:r>
              <a:endParaRPr lang="it-IT" sz="320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162 L 0.51441 -0.00162 L 0.10556 -0.00162 L 0.45556 -0.00162 L 0.4 -0.00162 " pathEditMode="relative" ptsTypes="AAAAA">
                                      <p:cBhvr>
                                        <p:cTn id="53" dur="2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162 L 0.51441 -0.00162 L 0.10556 -0.00162 L 0.45556 -0.00162 L 0.4 -0.00162 " pathEditMode="relative" ptsTypes="AAAAA">
                                      <p:cBhvr>
                                        <p:cTn id="55" dur="2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162 L 0.51441 -0.00162 L 0.10556 -0.00162 L 0.45556 -0.00162 L 0.4 -0.00162 " pathEditMode="relative" ptsTypes="AAAAA">
                                      <p:cBhvr>
                                        <p:cTn id="57" dur="20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 -0.00162 L 0.51441 -0.0016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 -0.00162 L 0.03941 -0.00162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3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3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" grpId="0" animBg="1"/>
      <p:bldP spid="712" grpId="0" animBg="1"/>
      <p:bldP spid="711" grpId="0" animBg="1"/>
      <p:bldP spid="713" grpId="0" animBg="1"/>
      <p:bldP spid="713" grpId="1" animBg="1"/>
      <p:bldP spid="416" grpId="0" animBg="1"/>
      <p:bldP spid="651" grpId="0" animBg="1"/>
      <p:bldP spid="6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uppo 69"/>
          <p:cNvGrpSpPr/>
          <p:nvPr/>
        </p:nvGrpSpPr>
        <p:grpSpPr>
          <a:xfrm>
            <a:off x="6728379" y="1695192"/>
            <a:ext cx="1891865" cy="1370939"/>
            <a:chOff x="6728379" y="1695192"/>
            <a:chExt cx="1891865" cy="13709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124" y="1695192"/>
              <a:ext cx="1786375" cy="137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" name="CasellaDiTesto 68"/>
            <p:cNvSpPr txBox="1"/>
            <p:nvPr/>
          </p:nvSpPr>
          <p:spPr>
            <a:xfrm>
              <a:off x="6728379" y="2026718"/>
              <a:ext cx="18918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libbgpdump</a:t>
              </a:r>
            </a:p>
            <a:p>
              <a:pPr algn="ctr"/>
              <a:r>
                <a:rPr lang="it-IT" sz="2000" b="1" smtClean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bash</a:t>
              </a:r>
              <a:endParaRPr lang="it-IT" sz="2000" b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Experimental Scenario</a:t>
            </a:r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1635019" y="6413266"/>
            <a:ext cx="276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smtClean="0">
                <a:solidFill>
                  <a:schemeClr val="bg1"/>
                </a:solidFill>
                <a:latin typeface="+mj-lt"/>
              </a:rPr>
              <a:t>visualization client</a:t>
            </a:r>
            <a:endParaRPr lang="it-IT" sz="2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376" y="4484208"/>
            <a:ext cx="3111624" cy="196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ttangolo 43"/>
          <p:cNvSpPr/>
          <p:nvPr/>
        </p:nvSpPr>
        <p:spPr>
          <a:xfrm>
            <a:off x="2051719" y="1556791"/>
            <a:ext cx="6741521" cy="2346647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1 48"/>
          <p:cNvCxnSpPr>
            <a:stCxn id="2052" idx="3"/>
            <a:endCxn id="33" idx="2"/>
          </p:cNvCxnSpPr>
          <p:nvPr/>
        </p:nvCxnSpPr>
        <p:spPr>
          <a:xfrm flipV="1">
            <a:off x="3966240" y="2453422"/>
            <a:ext cx="866832" cy="7714"/>
          </a:xfrm>
          <a:prstGeom prst="line">
            <a:avLst/>
          </a:prstGeom>
          <a:ln w="57150">
            <a:solidFill>
              <a:schemeClr val="bg1"/>
            </a:solidFill>
            <a:prstDash val="solid"/>
            <a:tailEnd type="triangle" w="lg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o 35"/>
          <p:cNvGrpSpPr/>
          <p:nvPr/>
        </p:nvGrpSpPr>
        <p:grpSpPr>
          <a:xfrm>
            <a:off x="4716361" y="1700808"/>
            <a:ext cx="1224944" cy="1913168"/>
            <a:chOff x="4067136" y="2799782"/>
            <a:chExt cx="1224944" cy="1913168"/>
          </a:xfrm>
        </p:grpSpPr>
        <p:grpSp>
          <p:nvGrpSpPr>
            <p:cNvPr id="34" name="Gruppo 33"/>
            <p:cNvGrpSpPr/>
            <p:nvPr/>
          </p:nvGrpSpPr>
          <p:grpSpPr>
            <a:xfrm>
              <a:off x="4183847" y="2799782"/>
              <a:ext cx="991522" cy="1224112"/>
              <a:chOff x="3713434" y="5013176"/>
              <a:chExt cx="991522" cy="1224112"/>
            </a:xfrm>
          </p:grpSpPr>
          <p:sp>
            <p:nvSpPr>
              <p:cNvPr id="32" name="Cilindro 31"/>
              <p:cNvSpPr/>
              <p:nvPr/>
            </p:nvSpPr>
            <p:spPr>
              <a:xfrm>
                <a:off x="3995936" y="5013176"/>
                <a:ext cx="709020" cy="942996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/>
              </a:p>
            </p:txBody>
          </p:sp>
          <p:sp>
            <p:nvSpPr>
              <p:cNvPr id="31" name="Cilindro 30"/>
              <p:cNvSpPr/>
              <p:nvPr/>
            </p:nvSpPr>
            <p:spPr>
              <a:xfrm>
                <a:off x="3862980" y="5157192"/>
                <a:ext cx="709020" cy="942996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/>
              </a:p>
            </p:txBody>
          </p:sp>
          <p:sp>
            <p:nvSpPr>
              <p:cNvPr id="33" name="Cilindro 32"/>
              <p:cNvSpPr/>
              <p:nvPr/>
            </p:nvSpPr>
            <p:spPr>
              <a:xfrm>
                <a:off x="3713434" y="5294292"/>
                <a:ext cx="709020" cy="942996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/>
              </a:p>
            </p:txBody>
          </p:sp>
        </p:grpSp>
        <p:sp>
          <p:nvSpPr>
            <p:cNvPr id="35" name="CasellaDiTesto 34"/>
            <p:cNvSpPr txBox="1"/>
            <p:nvPr/>
          </p:nvSpPr>
          <p:spPr>
            <a:xfrm>
              <a:off x="4067136" y="4005064"/>
              <a:ext cx="1224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smtClean="0">
                  <a:solidFill>
                    <a:schemeClr val="bg1"/>
                  </a:solidFill>
                  <a:latin typeface="+mj-lt"/>
                </a:rPr>
                <a:t>local storage</a:t>
              </a:r>
              <a:endParaRPr lang="it-IT" sz="200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52" name="Connettore 1 51"/>
          <p:cNvCxnSpPr>
            <a:stCxn id="32" idx="4"/>
          </p:cNvCxnSpPr>
          <p:nvPr/>
        </p:nvCxnSpPr>
        <p:spPr>
          <a:xfrm>
            <a:off x="5824594" y="2172306"/>
            <a:ext cx="972446" cy="0"/>
          </a:xfrm>
          <a:prstGeom prst="line">
            <a:avLst/>
          </a:prstGeom>
          <a:ln w="57150">
            <a:solidFill>
              <a:schemeClr val="bg1"/>
            </a:solidFill>
            <a:prstDash val="solid"/>
            <a:tailEnd type="triangle" w="lg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>
            <a:endCxn id="33" idx="4"/>
          </p:cNvCxnSpPr>
          <p:nvPr/>
        </p:nvCxnSpPr>
        <p:spPr>
          <a:xfrm flipH="1">
            <a:off x="5542092" y="2453422"/>
            <a:ext cx="1353519" cy="0"/>
          </a:xfrm>
          <a:prstGeom prst="line">
            <a:avLst/>
          </a:prstGeom>
          <a:ln w="57150">
            <a:solidFill>
              <a:schemeClr val="bg1"/>
            </a:solidFill>
            <a:prstDash val="solid"/>
            <a:tailEnd type="triangle" w="lg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uppo 86"/>
          <p:cNvGrpSpPr/>
          <p:nvPr/>
        </p:nvGrpSpPr>
        <p:grpSpPr>
          <a:xfrm>
            <a:off x="779699" y="2192464"/>
            <a:ext cx="1753494" cy="504056"/>
            <a:chOff x="779699" y="2212784"/>
            <a:chExt cx="1753494" cy="504056"/>
          </a:xfrm>
        </p:grpSpPr>
        <p:cxnSp>
          <p:nvCxnSpPr>
            <p:cNvPr id="46" name="Connettore 1 45"/>
            <p:cNvCxnSpPr>
              <a:stCxn id="8" idx="0"/>
            </p:cNvCxnSpPr>
            <p:nvPr/>
          </p:nvCxnSpPr>
          <p:spPr>
            <a:xfrm flipV="1">
              <a:off x="779699" y="2430031"/>
              <a:ext cx="1753494" cy="2722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  <a:tailEnd type="triangle" w="lg" len="lg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o 70"/>
            <p:cNvGrpSpPr/>
            <p:nvPr/>
          </p:nvGrpSpPr>
          <p:grpSpPr>
            <a:xfrm>
              <a:off x="1553480" y="2212784"/>
              <a:ext cx="409857" cy="504056"/>
              <a:chOff x="781003" y="3429000"/>
              <a:chExt cx="409857" cy="504056"/>
            </a:xfrm>
          </p:grpSpPr>
          <p:sp>
            <p:nvSpPr>
              <p:cNvPr id="72" name="Figura a mano libera 71"/>
              <p:cNvSpPr/>
              <p:nvPr/>
            </p:nvSpPr>
            <p:spPr>
              <a:xfrm>
                <a:off x="781003" y="3429000"/>
                <a:ext cx="409857" cy="504056"/>
              </a:xfrm>
              <a:custGeom>
                <a:avLst/>
                <a:gdLst>
                  <a:gd name="connsiteX0" fmla="*/ 0 w 396240"/>
                  <a:gd name="connsiteY0" fmla="*/ 162560 h 233680"/>
                  <a:gd name="connsiteX1" fmla="*/ 396240 w 396240"/>
                  <a:gd name="connsiteY1" fmla="*/ 233680 h 233680"/>
                  <a:gd name="connsiteX2" fmla="*/ 193040 w 396240"/>
                  <a:gd name="connsiteY2" fmla="*/ 0 h 233680"/>
                  <a:gd name="connsiteX0" fmla="*/ 0 w 316277"/>
                  <a:gd name="connsiteY0" fmla="*/ 0 h 233680"/>
                  <a:gd name="connsiteX1" fmla="*/ 316277 w 316277"/>
                  <a:gd name="connsiteY1" fmla="*/ 233680 h 233680"/>
                  <a:gd name="connsiteX2" fmla="*/ 113077 w 316277"/>
                  <a:gd name="connsiteY2" fmla="*/ 0 h 233680"/>
                  <a:gd name="connsiteX0" fmla="*/ 0 w 394487"/>
                  <a:gd name="connsiteY0" fmla="*/ 578328 h 812008"/>
                  <a:gd name="connsiteX1" fmla="*/ 316277 w 394487"/>
                  <a:gd name="connsiteY1" fmla="*/ 812008 h 812008"/>
                  <a:gd name="connsiteX2" fmla="*/ 394487 w 394487"/>
                  <a:gd name="connsiteY2" fmla="*/ 0 h 812008"/>
                  <a:gd name="connsiteX0" fmla="*/ 0 w 394487"/>
                  <a:gd name="connsiteY0" fmla="*/ 578328 h 578328"/>
                  <a:gd name="connsiteX1" fmla="*/ 153400 w 394487"/>
                  <a:gd name="connsiteY1" fmla="*/ 504056 h 578328"/>
                  <a:gd name="connsiteX2" fmla="*/ 394487 w 394487"/>
                  <a:gd name="connsiteY2" fmla="*/ 0 h 578328"/>
                  <a:gd name="connsiteX0" fmla="*/ 0 w 424202"/>
                  <a:gd name="connsiteY0" fmla="*/ 1368152 h 1368152"/>
                  <a:gd name="connsiteX1" fmla="*/ 183115 w 424202"/>
                  <a:gd name="connsiteY1" fmla="*/ 504056 h 1368152"/>
                  <a:gd name="connsiteX2" fmla="*/ 424202 w 424202"/>
                  <a:gd name="connsiteY2" fmla="*/ 0 h 1368152"/>
                  <a:gd name="connsiteX0" fmla="*/ 0 w 402684"/>
                  <a:gd name="connsiteY0" fmla="*/ 504056 h 504056"/>
                  <a:gd name="connsiteX1" fmla="*/ 161597 w 402684"/>
                  <a:gd name="connsiteY1" fmla="*/ 504056 h 504056"/>
                  <a:gd name="connsiteX2" fmla="*/ 402684 w 402684"/>
                  <a:gd name="connsiteY2" fmla="*/ 0 h 504056"/>
                  <a:gd name="connsiteX0" fmla="*/ 0 w 425226"/>
                  <a:gd name="connsiteY0" fmla="*/ 504056 h 504056"/>
                  <a:gd name="connsiteX1" fmla="*/ 161597 w 425226"/>
                  <a:gd name="connsiteY1" fmla="*/ 504056 h 504056"/>
                  <a:gd name="connsiteX2" fmla="*/ 425226 w 425226"/>
                  <a:gd name="connsiteY2" fmla="*/ 184976 h 504056"/>
                  <a:gd name="connsiteX3" fmla="*/ 402684 w 425226"/>
                  <a:gd name="connsiteY3" fmla="*/ 0 h 504056"/>
                  <a:gd name="connsiteX0" fmla="*/ 0 w 425226"/>
                  <a:gd name="connsiteY0" fmla="*/ 504056 h 504056"/>
                  <a:gd name="connsiteX1" fmla="*/ 161597 w 425226"/>
                  <a:gd name="connsiteY1" fmla="*/ 504056 h 504056"/>
                  <a:gd name="connsiteX2" fmla="*/ 425226 w 425226"/>
                  <a:gd name="connsiteY2" fmla="*/ 184976 h 504056"/>
                  <a:gd name="connsiteX3" fmla="*/ 270802 w 425226"/>
                  <a:gd name="connsiteY3" fmla="*/ 0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270802 w 418054"/>
                  <a:gd name="connsiteY3" fmla="*/ 0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0 w 418054"/>
                  <a:gd name="connsiteY3" fmla="*/ 504056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270802 w 418054"/>
                  <a:gd name="connsiteY3" fmla="*/ 0 h 504056"/>
                  <a:gd name="connsiteX4" fmla="*/ 0 w 418054"/>
                  <a:gd name="connsiteY4" fmla="*/ 504056 h 504056"/>
                  <a:gd name="connsiteX0" fmla="*/ 21518 w 439572"/>
                  <a:gd name="connsiteY0" fmla="*/ 504056 h 504056"/>
                  <a:gd name="connsiteX1" fmla="*/ 183115 w 439572"/>
                  <a:gd name="connsiteY1" fmla="*/ 504056 h 504056"/>
                  <a:gd name="connsiteX2" fmla="*/ 439572 w 439572"/>
                  <a:gd name="connsiteY2" fmla="*/ 0 h 504056"/>
                  <a:gd name="connsiteX3" fmla="*/ 292320 w 439572"/>
                  <a:gd name="connsiteY3" fmla="*/ 0 h 504056"/>
                  <a:gd name="connsiteX4" fmla="*/ 0 w 439572"/>
                  <a:gd name="connsiteY4" fmla="*/ 184976 h 504056"/>
                  <a:gd name="connsiteX0" fmla="*/ 21518 w 439572"/>
                  <a:gd name="connsiteY0" fmla="*/ 504056 h 504056"/>
                  <a:gd name="connsiteX1" fmla="*/ 183115 w 439572"/>
                  <a:gd name="connsiteY1" fmla="*/ 504056 h 504056"/>
                  <a:gd name="connsiteX2" fmla="*/ 439572 w 439572"/>
                  <a:gd name="connsiteY2" fmla="*/ 0 h 504056"/>
                  <a:gd name="connsiteX3" fmla="*/ 292320 w 439572"/>
                  <a:gd name="connsiteY3" fmla="*/ 0 h 504056"/>
                  <a:gd name="connsiteX4" fmla="*/ 0 w 439572"/>
                  <a:gd name="connsiteY4" fmla="*/ 184976 h 504056"/>
                  <a:gd name="connsiteX5" fmla="*/ 21518 w 439572"/>
                  <a:gd name="connsiteY5" fmla="*/ 504056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270802 w 418054"/>
                  <a:gd name="connsiteY3" fmla="*/ 0 h 504056"/>
                  <a:gd name="connsiteX4" fmla="*/ 0 w 418054"/>
                  <a:gd name="connsiteY4" fmla="*/ 504056 h 504056"/>
                  <a:gd name="connsiteX0" fmla="*/ 0 w 439572"/>
                  <a:gd name="connsiteY0" fmla="*/ 504056 h 504056"/>
                  <a:gd name="connsiteX1" fmla="*/ 183115 w 439572"/>
                  <a:gd name="connsiteY1" fmla="*/ 504056 h 504056"/>
                  <a:gd name="connsiteX2" fmla="*/ 439572 w 439572"/>
                  <a:gd name="connsiteY2" fmla="*/ 0 h 504056"/>
                  <a:gd name="connsiteX3" fmla="*/ 292320 w 439572"/>
                  <a:gd name="connsiteY3" fmla="*/ 0 h 504056"/>
                  <a:gd name="connsiteX4" fmla="*/ 0 w 439572"/>
                  <a:gd name="connsiteY4" fmla="*/ 504056 h 504056"/>
                  <a:gd name="connsiteX0" fmla="*/ 0 w 579300"/>
                  <a:gd name="connsiteY0" fmla="*/ 695168 h 695168"/>
                  <a:gd name="connsiteX1" fmla="*/ 322843 w 579300"/>
                  <a:gd name="connsiteY1" fmla="*/ 504056 h 695168"/>
                  <a:gd name="connsiteX2" fmla="*/ 579300 w 579300"/>
                  <a:gd name="connsiteY2" fmla="*/ 0 h 695168"/>
                  <a:gd name="connsiteX3" fmla="*/ 432048 w 579300"/>
                  <a:gd name="connsiteY3" fmla="*/ 0 h 695168"/>
                  <a:gd name="connsiteX4" fmla="*/ 0 w 579300"/>
                  <a:gd name="connsiteY4" fmla="*/ 695168 h 695168"/>
                  <a:gd name="connsiteX0" fmla="*/ 0 w 733660"/>
                  <a:gd name="connsiteY0" fmla="*/ 1512168 h 1512168"/>
                  <a:gd name="connsiteX1" fmla="*/ 477203 w 733660"/>
                  <a:gd name="connsiteY1" fmla="*/ 504056 h 1512168"/>
                  <a:gd name="connsiteX2" fmla="*/ 733660 w 733660"/>
                  <a:gd name="connsiteY2" fmla="*/ 0 h 1512168"/>
                  <a:gd name="connsiteX3" fmla="*/ 586408 w 733660"/>
                  <a:gd name="connsiteY3" fmla="*/ 0 h 1512168"/>
                  <a:gd name="connsiteX4" fmla="*/ 0 w 733660"/>
                  <a:gd name="connsiteY4" fmla="*/ 1512168 h 1512168"/>
                  <a:gd name="connsiteX0" fmla="*/ 0 w 409857"/>
                  <a:gd name="connsiteY0" fmla="*/ 504056 h 504056"/>
                  <a:gd name="connsiteX1" fmla="*/ 153400 w 409857"/>
                  <a:gd name="connsiteY1" fmla="*/ 504056 h 504056"/>
                  <a:gd name="connsiteX2" fmla="*/ 409857 w 409857"/>
                  <a:gd name="connsiteY2" fmla="*/ 0 h 504056"/>
                  <a:gd name="connsiteX3" fmla="*/ 262605 w 409857"/>
                  <a:gd name="connsiteY3" fmla="*/ 0 h 504056"/>
                  <a:gd name="connsiteX4" fmla="*/ 0 w 409857"/>
                  <a:gd name="connsiteY4" fmla="*/ 504056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857" h="504056">
                    <a:moveTo>
                      <a:pt x="0" y="504056"/>
                    </a:moveTo>
                    <a:lnTo>
                      <a:pt x="153400" y="504056"/>
                    </a:lnTo>
                    <a:lnTo>
                      <a:pt x="409857" y="0"/>
                    </a:lnTo>
                    <a:lnTo>
                      <a:pt x="262605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3" name="Connettore 1 72"/>
              <p:cNvCxnSpPr/>
              <p:nvPr/>
            </p:nvCxnSpPr>
            <p:spPr>
              <a:xfrm flipH="1">
                <a:off x="795348" y="3429000"/>
                <a:ext cx="248260" cy="50405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ttore 1 73"/>
              <p:cNvCxnSpPr/>
              <p:nvPr/>
            </p:nvCxnSpPr>
            <p:spPr>
              <a:xfrm flipH="1">
                <a:off x="934403" y="3429000"/>
                <a:ext cx="248260" cy="50405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uppo 87"/>
          <p:cNvGrpSpPr/>
          <p:nvPr/>
        </p:nvGrpSpPr>
        <p:grpSpPr>
          <a:xfrm>
            <a:off x="7203056" y="2918607"/>
            <a:ext cx="504056" cy="1734529"/>
            <a:chOff x="7133808" y="2918607"/>
            <a:chExt cx="504056" cy="1734529"/>
          </a:xfrm>
        </p:grpSpPr>
        <p:cxnSp>
          <p:nvCxnSpPr>
            <p:cNvPr id="60" name="Connettore 1 59"/>
            <p:cNvCxnSpPr/>
            <p:nvPr/>
          </p:nvCxnSpPr>
          <p:spPr>
            <a:xfrm flipH="1">
              <a:off x="7385836" y="2918607"/>
              <a:ext cx="404" cy="1734529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  <a:tailEnd type="triangle" w="lg" len="lg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uppo 74"/>
            <p:cNvGrpSpPr/>
            <p:nvPr/>
          </p:nvGrpSpPr>
          <p:grpSpPr>
            <a:xfrm rot="16200000" flipH="1">
              <a:off x="7180907" y="3764131"/>
              <a:ext cx="409857" cy="504056"/>
              <a:chOff x="781003" y="3429000"/>
              <a:chExt cx="409857" cy="504056"/>
            </a:xfrm>
          </p:grpSpPr>
          <p:sp>
            <p:nvSpPr>
              <p:cNvPr id="76" name="Figura a mano libera 75"/>
              <p:cNvSpPr/>
              <p:nvPr/>
            </p:nvSpPr>
            <p:spPr>
              <a:xfrm>
                <a:off x="781003" y="3429000"/>
                <a:ext cx="409857" cy="504056"/>
              </a:xfrm>
              <a:custGeom>
                <a:avLst/>
                <a:gdLst>
                  <a:gd name="connsiteX0" fmla="*/ 0 w 396240"/>
                  <a:gd name="connsiteY0" fmla="*/ 162560 h 233680"/>
                  <a:gd name="connsiteX1" fmla="*/ 396240 w 396240"/>
                  <a:gd name="connsiteY1" fmla="*/ 233680 h 233680"/>
                  <a:gd name="connsiteX2" fmla="*/ 193040 w 396240"/>
                  <a:gd name="connsiteY2" fmla="*/ 0 h 233680"/>
                  <a:gd name="connsiteX0" fmla="*/ 0 w 316277"/>
                  <a:gd name="connsiteY0" fmla="*/ 0 h 233680"/>
                  <a:gd name="connsiteX1" fmla="*/ 316277 w 316277"/>
                  <a:gd name="connsiteY1" fmla="*/ 233680 h 233680"/>
                  <a:gd name="connsiteX2" fmla="*/ 113077 w 316277"/>
                  <a:gd name="connsiteY2" fmla="*/ 0 h 233680"/>
                  <a:gd name="connsiteX0" fmla="*/ 0 w 394487"/>
                  <a:gd name="connsiteY0" fmla="*/ 578328 h 812008"/>
                  <a:gd name="connsiteX1" fmla="*/ 316277 w 394487"/>
                  <a:gd name="connsiteY1" fmla="*/ 812008 h 812008"/>
                  <a:gd name="connsiteX2" fmla="*/ 394487 w 394487"/>
                  <a:gd name="connsiteY2" fmla="*/ 0 h 812008"/>
                  <a:gd name="connsiteX0" fmla="*/ 0 w 394487"/>
                  <a:gd name="connsiteY0" fmla="*/ 578328 h 578328"/>
                  <a:gd name="connsiteX1" fmla="*/ 153400 w 394487"/>
                  <a:gd name="connsiteY1" fmla="*/ 504056 h 578328"/>
                  <a:gd name="connsiteX2" fmla="*/ 394487 w 394487"/>
                  <a:gd name="connsiteY2" fmla="*/ 0 h 578328"/>
                  <a:gd name="connsiteX0" fmla="*/ 0 w 424202"/>
                  <a:gd name="connsiteY0" fmla="*/ 1368152 h 1368152"/>
                  <a:gd name="connsiteX1" fmla="*/ 183115 w 424202"/>
                  <a:gd name="connsiteY1" fmla="*/ 504056 h 1368152"/>
                  <a:gd name="connsiteX2" fmla="*/ 424202 w 424202"/>
                  <a:gd name="connsiteY2" fmla="*/ 0 h 1368152"/>
                  <a:gd name="connsiteX0" fmla="*/ 0 w 402684"/>
                  <a:gd name="connsiteY0" fmla="*/ 504056 h 504056"/>
                  <a:gd name="connsiteX1" fmla="*/ 161597 w 402684"/>
                  <a:gd name="connsiteY1" fmla="*/ 504056 h 504056"/>
                  <a:gd name="connsiteX2" fmla="*/ 402684 w 402684"/>
                  <a:gd name="connsiteY2" fmla="*/ 0 h 504056"/>
                  <a:gd name="connsiteX0" fmla="*/ 0 w 425226"/>
                  <a:gd name="connsiteY0" fmla="*/ 504056 h 504056"/>
                  <a:gd name="connsiteX1" fmla="*/ 161597 w 425226"/>
                  <a:gd name="connsiteY1" fmla="*/ 504056 h 504056"/>
                  <a:gd name="connsiteX2" fmla="*/ 425226 w 425226"/>
                  <a:gd name="connsiteY2" fmla="*/ 184976 h 504056"/>
                  <a:gd name="connsiteX3" fmla="*/ 402684 w 425226"/>
                  <a:gd name="connsiteY3" fmla="*/ 0 h 504056"/>
                  <a:gd name="connsiteX0" fmla="*/ 0 w 425226"/>
                  <a:gd name="connsiteY0" fmla="*/ 504056 h 504056"/>
                  <a:gd name="connsiteX1" fmla="*/ 161597 w 425226"/>
                  <a:gd name="connsiteY1" fmla="*/ 504056 h 504056"/>
                  <a:gd name="connsiteX2" fmla="*/ 425226 w 425226"/>
                  <a:gd name="connsiteY2" fmla="*/ 184976 h 504056"/>
                  <a:gd name="connsiteX3" fmla="*/ 270802 w 425226"/>
                  <a:gd name="connsiteY3" fmla="*/ 0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270802 w 418054"/>
                  <a:gd name="connsiteY3" fmla="*/ 0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0 w 418054"/>
                  <a:gd name="connsiteY3" fmla="*/ 504056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270802 w 418054"/>
                  <a:gd name="connsiteY3" fmla="*/ 0 h 504056"/>
                  <a:gd name="connsiteX4" fmla="*/ 0 w 418054"/>
                  <a:gd name="connsiteY4" fmla="*/ 504056 h 504056"/>
                  <a:gd name="connsiteX0" fmla="*/ 21518 w 439572"/>
                  <a:gd name="connsiteY0" fmla="*/ 504056 h 504056"/>
                  <a:gd name="connsiteX1" fmla="*/ 183115 w 439572"/>
                  <a:gd name="connsiteY1" fmla="*/ 504056 h 504056"/>
                  <a:gd name="connsiteX2" fmla="*/ 439572 w 439572"/>
                  <a:gd name="connsiteY2" fmla="*/ 0 h 504056"/>
                  <a:gd name="connsiteX3" fmla="*/ 292320 w 439572"/>
                  <a:gd name="connsiteY3" fmla="*/ 0 h 504056"/>
                  <a:gd name="connsiteX4" fmla="*/ 0 w 439572"/>
                  <a:gd name="connsiteY4" fmla="*/ 184976 h 504056"/>
                  <a:gd name="connsiteX0" fmla="*/ 21518 w 439572"/>
                  <a:gd name="connsiteY0" fmla="*/ 504056 h 504056"/>
                  <a:gd name="connsiteX1" fmla="*/ 183115 w 439572"/>
                  <a:gd name="connsiteY1" fmla="*/ 504056 h 504056"/>
                  <a:gd name="connsiteX2" fmla="*/ 439572 w 439572"/>
                  <a:gd name="connsiteY2" fmla="*/ 0 h 504056"/>
                  <a:gd name="connsiteX3" fmla="*/ 292320 w 439572"/>
                  <a:gd name="connsiteY3" fmla="*/ 0 h 504056"/>
                  <a:gd name="connsiteX4" fmla="*/ 0 w 439572"/>
                  <a:gd name="connsiteY4" fmla="*/ 184976 h 504056"/>
                  <a:gd name="connsiteX5" fmla="*/ 21518 w 439572"/>
                  <a:gd name="connsiteY5" fmla="*/ 504056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270802 w 418054"/>
                  <a:gd name="connsiteY3" fmla="*/ 0 h 504056"/>
                  <a:gd name="connsiteX4" fmla="*/ 0 w 418054"/>
                  <a:gd name="connsiteY4" fmla="*/ 504056 h 504056"/>
                  <a:gd name="connsiteX0" fmla="*/ 0 w 439572"/>
                  <a:gd name="connsiteY0" fmla="*/ 504056 h 504056"/>
                  <a:gd name="connsiteX1" fmla="*/ 183115 w 439572"/>
                  <a:gd name="connsiteY1" fmla="*/ 504056 h 504056"/>
                  <a:gd name="connsiteX2" fmla="*/ 439572 w 439572"/>
                  <a:gd name="connsiteY2" fmla="*/ 0 h 504056"/>
                  <a:gd name="connsiteX3" fmla="*/ 292320 w 439572"/>
                  <a:gd name="connsiteY3" fmla="*/ 0 h 504056"/>
                  <a:gd name="connsiteX4" fmla="*/ 0 w 439572"/>
                  <a:gd name="connsiteY4" fmla="*/ 504056 h 504056"/>
                  <a:gd name="connsiteX0" fmla="*/ 0 w 579300"/>
                  <a:gd name="connsiteY0" fmla="*/ 695168 h 695168"/>
                  <a:gd name="connsiteX1" fmla="*/ 322843 w 579300"/>
                  <a:gd name="connsiteY1" fmla="*/ 504056 h 695168"/>
                  <a:gd name="connsiteX2" fmla="*/ 579300 w 579300"/>
                  <a:gd name="connsiteY2" fmla="*/ 0 h 695168"/>
                  <a:gd name="connsiteX3" fmla="*/ 432048 w 579300"/>
                  <a:gd name="connsiteY3" fmla="*/ 0 h 695168"/>
                  <a:gd name="connsiteX4" fmla="*/ 0 w 579300"/>
                  <a:gd name="connsiteY4" fmla="*/ 695168 h 695168"/>
                  <a:gd name="connsiteX0" fmla="*/ 0 w 733660"/>
                  <a:gd name="connsiteY0" fmla="*/ 1512168 h 1512168"/>
                  <a:gd name="connsiteX1" fmla="*/ 477203 w 733660"/>
                  <a:gd name="connsiteY1" fmla="*/ 504056 h 1512168"/>
                  <a:gd name="connsiteX2" fmla="*/ 733660 w 733660"/>
                  <a:gd name="connsiteY2" fmla="*/ 0 h 1512168"/>
                  <a:gd name="connsiteX3" fmla="*/ 586408 w 733660"/>
                  <a:gd name="connsiteY3" fmla="*/ 0 h 1512168"/>
                  <a:gd name="connsiteX4" fmla="*/ 0 w 733660"/>
                  <a:gd name="connsiteY4" fmla="*/ 1512168 h 1512168"/>
                  <a:gd name="connsiteX0" fmla="*/ 0 w 409857"/>
                  <a:gd name="connsiteY0" fmla="*/ 504056 h 504056"/>
                  <a:gd name="connsiteX1" fmla="*/ 153400 w 409857"/>
                  <a:gd name="connsiteY1" fmla="*/ 504056 h 504056"/>
                  <a:gd name="connsiteX2" fmla="*/ 409857 w 409857"/>
                  <a:gd name="connsiteY2" fmla="*/ 0 h 504056"/>
                  <a:gd name="connsiteX3" fmla="*/ 262605 w 409857"/>
                  <a:gd name="connsiteY3" fmla="*/ 0 h 504056"/>
                  <a:gd name="connsiteX4" fmla="*/ 0 w 409857"/>
                  <a:gd name="connsiteY4" fmla="*/ 504056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857" h="504056">
                    <a:moveTo>
                      <a:pt x="0" y="504056"/>
                    </a:moveTo>
                    <a:lnTo>
                      <a:pt x="153400" y="504056"/>
                    </a:lnTo>
                    <a:lnTo>
                      <a:pt x="409857" y="0"/>
                    </a:lnTo>
                    <a:lnTo>
                      <a:pt x="262605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7" name="Connettore 1 76"/>
              <p:cNvCxnSpPr/>
              <p:nvPr/>
            </p:nvCxnSpPr>
            <p:spPr>
              <a:xfrm flipH="1">
                <a:off x="795348" y="3429000"/>
                <a:ext cx="248260" cy="50405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1 77"/>
              <p:cNvCxnSpPr/>
              <p:nvPr/>
            </p:nvCxnSpPr>
            <p:spPr>
              <a:xfrm flipH="1">
                <a:off x="934403" y="3429000"/>
                <a:ext cx="248260" cy="50405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uppo 88"/>
          <p:cNvGrpSpPr/>
          <p:nvPr/>
        </p:nvGrpSpPr>
        <p:grpSpPr>
          <a:xfrm>
            <a:off x="4572000" y="5070658"/>
            <a:ext cx="2474162" cy="504056"/>
            <a:chOff x="4572000" y="5070658"/>
            <a:chExt cx="2474162" cy="504056"/>
          </a:xfrm>
        </p:grpSpPr>
        <p:cxnSp>
          <p:nvCxnSpPr>
            <p:cNvPr id="63" name="Connettore 1 62"/>
            <p:cNvCxnSpPr/>
            <p:nvPr/>
          </p:nvCxnSpPr>
          <p:spPr>
            <a:xfrm>
              <a:off x="4572000" y="5324756"/>
              <a:ext cx="2474162" cy="0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  <a:headEnd type="triangle" w="lg" len="lg"/>
              <a:tailEnd type="triangle" w="lg" len="lg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uppo 82"/>
            <p:cNvGrpSpPr/>
            <p:nvPr/>
          </p:nvGrpSpPr>
          <p:grpSpPr>
            <a:xfrm>
              <a:off x="5454104" y="5070658"/>
              <a:ext cx="409857" cy="504056"/>
              <a:chOff x="781003" y="3429000"/>
              <a:chExt cx="409857" cy="504056"/>
            </a:xfrm>
          </p:grpSpPr>
          <p:sp>
            <p:nvSpPr>
              <p:cNvPr id="84" name="Figura a mano libera 83"/>
              <p:cNvSpPr/>
              <p:nvPr/>
            </p:nvSpPr>
            <p:spPr>
              <a:xfrm>
                <a:off x="781003" y="3429000"/>
                <a:ext cx="409857" cy="504056"/>
              </a:xfrm>
              <a:custGeom>
                <a:avLst/>
                <a:gdLst>
                  <a:gd name="connsiteX0" fmla="*/ 0 w 396240"/>
                  <a:gd name="connsiteY0" fmla="*/ 162560 h 233680"/>
                  <a:gd name="connsiteX1" fmla="*/ 396240 w 396240"/>
                  <a:gd name="connsiteY1" fmla="*/ 233680 h 233680"/>
                  <a:gd name="connsiteX2" fmla="*/ 193040 w 396240"/>
                  <a:gd name="connsiteY2" fmla="*/ 0 h 233680"/>
                  <a:gd name="connsiteX0" fmla="*/ 0 w 316277"/>
                  <a:gd name="connsiteY0" fmla="*/ 0 h 233680"/>
                  <a:gd name="connsiteX1" fmla="*/ 316277 w 316277"/>
                  <a:gd name="connsiteY1" fmla="*/ 233680 h 233680"/>
                  <a:gd name="connsiteX2" fmla="*/ 113077 w 316277"/>
                  <a:gd name="connsiteY2" fmla="*/ 0 h 233680"/>
                  <a:gd name="connsiteX0" fmla="*/ 0 w 394487"/>
                  <a:gd name="connsiteY0" fmla="*/ 578328 h 812008"/>
                  <a:gd name="connsiteX1" fmla="*/ 316277 w 394487"/>
                  <a:gd name="connsiteY1" fmla="*/ 812008 h 812008"/>
                  <a:gd name="connsiteX2" fmla="*/ 394487 w 394487"/>
                  <a:gd name="connsiteY2" fmla="*/ 0 h 812008"/>
                  <a:gd name="connsiteX0" fmla="*/ 0 w 394487"/>
                  <a:gd name="connsiteY0" fmla="*/ 578328 h 578328"/>
                  <a:gd name="connsiteX1" fmla="*/ 153400 w 394487"/>
                  <a:gd name="connsiteY1" fmla="*/ 504056 h 578328"/>
                  <a:gd name="connsiteX2" fmla="*/ 394487 w 394487"/>
                  <a:gd name="connsiteY2" fmla="*/ 0 h 578328"/>
                  <a:gd name="connsiteX0" fmla="*/ 0 w 424202"/>
                  <a:gd name="connsiteY0" fmla="*/ 1368152 h 1368152"/>
                  <a:gd name="connsiteX1" fmla="*/ 183115 w 424202"/>
                  <a:gd name="connsiteY1" fmla="*/ 504056 h 1368152"/>
                  <a:gd name="connsiteX2" fmla="*/ 424202 w 424202"/>
                  <a:gd name="connsiteY2" fmla="*/ 0 h 1368152"/>
                  <a:gd name="connsiteX0" fmla="*/ 0 w 402684"/>
                  <a:gd name="connsiteY0" fmla="*/ 504056 h 504056"/>
                  <a:gd name="connsiteX1" fmla="*/ 161597 w 402684"/>
                  <a:gd name="connsiteY1" fmla="*/ 504056 h 504056"/>
                  <a:gd name="connsiteX2" fmla="*/ 402684 w 402684"/>
                  <a:gd name="connsiteY2" fmla="*/ 0 h 504056"/>
                  <a:gd name="connsiteX0" fmla="*/ 0 w 425226"/>
                  <a:gd name="connsiteY0" fmla="*/ 504056 h 504056"/>
                  <a:gd name="connsiteX1" fmla="*/ 161597 w 425226"/>
                  <a:gd name="connsiteY1" fmla="*/ 504056 h 504056"/>
                  <a:gd name="connsiteX2" fmla="*/ 425226 w 425226"/>
                  <a:gd name="connsiteY2" fmla="*/ 184976 h 504056"/>
                  <a:gd name="connsiteX3" fmla="*/ 402684 w 425226"/>
                  <a:gd name="connsiteY3" fmla="*/ 0 h 504056"/>
                  <a:gd name="connsiteX0" fmla="*/ 0 w 425226"/>
                  <a:gd name="connsiteY0" fmla="*/ 504056 h 504056"/>
                  <a:gd name="connsiteX1" fmla="*/ 161597 w 425226"/>
                  <a:gd name="connsiteY1" fmla="*/ 504056 h 504056"/>
                  <a:gd name="connsiteX2" fmla="*/ 425226 w 425226"/>
                  <a:gd name="connsiteY2" fmla="*/ 184976 h 504056"/>
                  <a:gd name="connsiteX3" fmla="*/ 270802 w 425226"/>
                  <a:gd name="connsiteY3" fmla="*/ 0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270802 w 418054"/>
                  <a:gd name="connsiteY3" fmla="*/ 0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0 w 418054"/>
                  <a:gd name="connsiteY3" fmla="*/ 504056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270802 w 418054"/>
                  <a:gd name="connsiteY3" fmla="*/ 0 h 504056"/>
                  <a:gd name="connsiteX4" fmla="*/ 0 w 418054"/>
                  <a:gd name="connsiteY4" fmla="*/ 504056 h 504056"/>
                  <a:gd name="connsiteX0" fmla="*/ 21518 w 439572"/>
                  <a:gd name="connsiteY0" fmla="*/ 504056 h 504056"/>
                  <a:gd name="connsiteX1" fmla="*/ 183115 w 439572"/>
                  <a:gd name="connsiteY1" fmla="*/ 504056 h 504056"/>
                  <a:gd name="connsiteX2" fmla="*/ 439572 w 439572"/>
                  <a:gd name="connsiteY2" fmla="*/ 0 h 504056"/>
                  <a:gd name="connsiteX3" fmla="*/ 292320 w 439572"/>
                  <a:gd name="connsiteY3" fmla="*/ 0 h 504056"/>
                  <a:gd name="connsiteX4" fmla="*/ 0 w 439572"/>
                  <a:gd name="connsiteY4" fmla="*/ 184976 h 504056"/>
                  <a:gd name="connsiteX0" fmla="*/ 21518 w 439572"/>
                  <a:gd name="connsiteY0" fmla="*/ 504056 h 504056"/>
                  <a:gd name="connsiteX1" fmla="*/ 183115 w 439572"/>
                  <a:gd name="connsiteY1" fmla="*/ 504056 h 504056"/>
                  <a:gd name="connsiteX2" fmla="*/ 439572 w 439572"/>
                  <a:gd name="connsiteY2" fmla="*/ 0 h 504056"/>
                  <a:gd name="connsiteX3" fmla="*/ 292320 w 439572"/>
                  <a:gd name="connsiteY3" fmla="*/ 0 h 504056"/>
                  <a:gd name="connsiteX4" fmla="*/ 0 w 439572"/>
                  <a:gd name="connsiteY4" fmla="*/ 184976 h 504056"/>
                  <a:gd name="connsiteX5" fmla="*/ 21518 w 439572"/>
                  <a:gd name="connsiteY5" fmla="*/ 504056 h 504056"/>
                  <a:gd name="connsiteX0" fmla="*/ 0 w 418054"/>
                  <a:gd name="connsiteY0" fmla="*/ 504056 h 504056"/>
                  <a:gd name="connsiteX1" fmla="*/ 161597 w 418054"/>
                  <a:gd name="connsiteY1" fmla="*/ 504056 h 504056"/>
                  <a:gd name="connsiteX2" fmla="*/ 418054 w 418054"/>
                  <a:gd name="connsiteY2" fmla="*/ 0 h 504056"/>
                  <a:gd name="connsiteX3" fmla="*/ 270802 w 418054"/>
                  <a:gd name="connsiteY3" fmla="*/ 0 h 504056"/>
                  <a:gd name="connsiteX4" fmla="*/ 0 w 418054"/>
                  <a:gd name="connsiteY4" fmla="*/ 504056 h 504056"/>
                  <a:gd name="connsiteX0" fmla="*/ 0 w 439572"/>
                  <a:gd name="connsiteY0" fmla="*/ 504056 h 504056"/>
                  <a:gd name="connsiteX1" fmla="*/ 183115 w 439572"/>
                  <a:gd name="connsiteY1" fmla="*/ 504056 h 504056"/>
                  <a:gd name="connsiteX2" fmla="*/ 439572 w 439572"/>
                  <a:gd name="connsiteY2" fmla="*/ 0 h 504056"/>
                  <a:gd name="connsiteX3" fmla="*/ 292320 w 439572"/>
                  <a:gd name="connsiteY3" fmla="*/ 0 h 504056"/>
                  <a:gd name="connsiteX4" fmla="*/ 0 w 439572"/>
                  <a:gd name="connsiteY4" fmla="*/ 504056 h 504056"/>
                  <a:gd name="connsiteX0" fmla="*/ 0 w 579300"/>
                  <a:gd name="connsiteY0" fmla="*/ 695168 h 695168"/>
                  <a:gd name="connsiteX1" fmla="*/ 322843 w 579300"/>
                  <a:gd name="connsiteY1" fmla="*/ 504056 h 695168"/>
                  <a:gd name="connsiteX2" fmla="*/ 579300 w 579300"/>
                  <a:gd name="connsiteY2" fmla="*/ 0 h 695168"/>
                  <a:gd name="connsiteX3" fmla="*/ 432048 w 579300"/>
                  <a:gd name="connsiteY3" fmla="*/ 0 h 695168"/>
                  <a:gd name="connsiteX4" fmla="*/ 0 w 579300"/>
                  <a:gd name="connsiteY4" fmla="*/ 695168 h 695168"/>
                  <a:gd name="connsiteX0" fmla="*/ 0 w 733660"/>
                  <a:gd name="connsiteY0" fmla="*/ 1512168 h 1512168"/>
                  <a:gd name="connsiteX1" fmla="*/ 477203 w 733660"/>
                  <a:gd name="connsiteY1" fmla="*/ 504056 h 1512168"/>
                  <a:gd name="connsiteX2" fmla="*/ 733660 w 733660"/>
                  <a:gd name="connsiteY2" fmla="*/ 0 h 1512168"/>
                  <a:gd name="connsiteX3" fmla="*/ 586408 w 733660"/>
                  <a:gd name="connsiteY3" fmla="*/ 0 h 1512168"/>
                  <a:gd name="connsiteX4" fmla="*/ 0 w 733660"/>
                  <a:gd name="connsiteY4" fmla="*/ 1512168 h 1512168"/>
                  <a:gd name="connsiteX0" fmla="*/ 0 w 409857"/>
                  <a:gd name="connsiteY0" fmla="*/ 504056 h 504056"/>
                  <a:gd name="connsiteX1" fmla="*/ 153400 w 409857"/>
                  <a:gd name="connsiteY1" fmla="*/ 504056 h 504056"/>
                  <a:gd name="connsiteX2" fmla="*/ 409857 w 409857"/>
                  <a:gd name="connsiteY2" fmla="*/ 0 h 504056"/>
                  <a:gd name="connsiteX3" fmla="*/ 262605 w 409857"/>
                  <a:gd name="connsiteY3" fmla="*/ 0 h 504056"/>
                  <a:gd name="connsiteX4" fmla="*/ 0 w 409857"/>
                  <a:gd name="connsiteY4" fmla="*/ 504056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857" h="504056">
                    <a:moveTo>
                      <a:pt x="0" y="504056"/>
                    </a:moveTo>
                    <a:lnTo>
                      <a:pt x="153400" y="504056"/>
                    </a:lnTo>
                    <a:lnTo>
                      <a:pt x="409857" y="0"/>
                    </a:lnTo>
                    <a:lnTo>
                      <a:pt x="262605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5" name="Connettore 1 84"/>
              <p:cNvCxnSpPr/>
              <p:nvPr/>
            </p:nvCxnSpPr>
            <p:spPr>
              <a:xfrm flipH="1">
                <a:off x="795348" y="3429000"/>
                <a:ext cx="248260" cy="50405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>
              <a:xfrm flipH="1">
                <a:off x="934403" y="3429000"/>
                <a:ext cx="248260" cy="50405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29"/>
          <p:cNvGrpSpPr>
            <a:grpSpLocks noChangeAspect="1"/>
          </p:cNvGrpSpPr>
          <p:nvPr/>
        </p:nvGrpSpPr>
        <p:grpSpPr bwMode="auto">
          <a:xfrm>
            <a:off x="99022" y="2210763"/>
            <a:ext cx="1361354" cy="755709"/>
            <a:chOff x="1680" y="912"/>
            <a:chExt cx="576" cy="320"/>
          </a:xfrm>
        </p:grpSpPr>
        <p:grpSp>
          <p:nvGrpSpPr>
            <p:cNvPr id="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91" name="CasellaDiTesto 90"/>
          <p:cNvSpPr txBox="1"/>
          <p:nvPr/>
        </p:nvSpPr>
        <p:spPr>
          <a:xfrm>
            <a:off x="1979712" y="3861048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cap="small" smtClean="0">
                <a:solidFill>
                  <a:schemeClr val="bg1"/>
                </a:solidFill>
                <a:latin typeface="+mj-lt"/>
              </a:rPr>
              <a:t>route collector</a:t>
            </a:r>
            <a:endParaRPr lang="it-IT" sz="2400" b="1" cap="small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" name="Picture 6" descr="http://seoroot.com/blog/wp-content/uploads/2007/11/zebra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4151" y="2060848"/>
            <a:ext cx="1412482" cy="798980"/>
          </a:xfrm>
          <a:prstGeom prst="rect">
            <a:avLst/>
          </a:prstGeom>
          <a:noFill/>
        </p:spPr>
      </p:pic>
      <p:pic>
        <p:nvPicPr>
          <p:cNvPr id="94" name="Picture 4" descr="http://blog.keliweb.it/wp-content/uploads/2011/04/mysql_logo.jpg"/>
          <p:cNvPicPr>
            <a:picLocks noChangeAspect="1" noChangeArrowheads="1"/>
          </p:cNvPicPr>
          <p:nvPr/>
        </p:nvPicPr>
        <p:blipFill>
          <a:blip r:embed="rId6" cstate="print"/>
          <a:srcRect t="10074" b="9299"/>
          <a:stretch>
            <a:fillRect/>
          </a:stretch>
        </p:blipFill>
        <p:spPr bwMode="auto">
          <a:xfrm>
            <a:off x="7020272" y="4653137"/>
            <a:ext cx="1922032" cy="1130216"/>
          </a:xfrm>
          <a:prstGeom prst="rect">
            <a:avLst/>
          </a:prstGeom>
          <a:noFill/>
        </p:spPr>
      </p:pic>
      <p:sp>
        <p:nvSpPr>
          <p:cNvPr id="99" name="CasellaDiTesto 98"/>
          <p:cNvSpPr txBox="1"/>
          <p:nvPr/>
        </p:nvSpPr>
        <p:spPr>
          <a:xfrm>
            <a:off x="2576528" y="3140968"/>
            <a:ext cx="122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smtClean="0">
                <a:solidFill>
                  <a:schemeClr val="bg1"/>
                </a:solidFill>
                <a:latin typeface="+mj-lt"/>
              </a:rPr>
              <a:t>routing</a:t>
            </a:r>
          </a:p>
          <a:p>
            <a:pPr algn="ctr"/>
            <a:r>
              <a:rPr lang="it-IT" sz="2000" smtClean="0">
                <a:solidFill>
                  <a:schemeClr val="bg1"/>
                </a:solidFill>
                <a:latin typeface="+mj-lt"/>
              </a:rPr>
              <a:t>daemon</a:t>
            </a:r>
            <a:endParaRPr lang="it-IT" sz="2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729616"/>
            <a:ext cx="1554480" cy="14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CasellaDiTesto 102"/>
          <p:cNvSpPr txBox="1"/>
          <p:nvPr/>
        </p:nvSpPr>
        <p:spPr>
          <a:xfrm>
            <a:off x="7452320" y="3068960"/>
            <a:ext cx="134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route retriever</a:t>
            </a:r>
            <a:endParaRPr lang="it-IT" sz="2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4" name="Picture 8" descr="File:Ambox clock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71414" y="1700808"/>
            <a:ext cx="1400986" cy="1400986"/>
          </a:xfrm>
          <a:prstGeom prst="rect">
            <a:avLst/>
          </a:prstGeom>
          <a:noFill/>
        </p:spPr>
      </p:pic>
      <p:sp>
        <p:nvSpPr>
          <p:cNvPr id="40" name="CasellaDiTesto 39"/>
          <p:cNvSpPr txBox="1"/>
          <p:nvPr/>
        </p:nvSpPr>
        <p:spPr>
          <a:xfrm>
            <a:off x="6948264" y="6173696"/>
            <a:ext cx="1717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smtClean="0">
                <a:solidFill>
                  <a:schemeClr val="bg1"/>
                </a:solidFill>
                <a:latin typeface="+mj-lt"/>
              </a:rPr>
              <a:t>database</a:t>
            </a:r>
            <a:endParaRPr lang="it-IT" sz="2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9" name="Picture 4" descr="http://t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6162" y="4653136"/>
            <a:ext cx="1521337" cy="1521337"/>
          </a:xfrm>
          <a:prstGeom prst="rect">
            <a:avLst/>
          </a:prstGeom>
          <a:noFill/>
        </p:spPr>
      </p:pic>
      <p:grpSp>
        <p:nvGrpSpPr>
          <p:cNvPr id="81" name="Gruppo 80"/>
          <p:cNvGrpSpPr/>
          <p:nvPr/>
        </p:nvGrpSpPr>
        <p:grpSpPr>
          <a:xfrm>
            <a:off x="1907704" y="4655515"/>
            <a:ext cx="2664296" cy="1637047"/>
            <a:chOff x="1907704" y="4655515"/>
            <a:chExt cx="2664296" cy="1637047"/>
          </a:xfrm>
        </p:grpSpPr>
        <p:pic>
          <p:nvPicPr>
            <p:cNvPr id="95" name="Picture 6" descr="http://www.fanboy.com/wp-content/uploads/2010/03/java_logo2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07704" y="4655515"/>
              <a:ext cx="2664296" cy="1637047"/>
            </a:xfrm>
            <a:prstGeom prst="rect">
              <a:avLst/>
            </a:prstGeom>
            <a:noFill/>
          </p:spPr>
        </p:pic>
        <p:sp>
          <p:nvSpPr>
            <p:cNvPr id="80" name="CasellaDiTesto 79"/>
            <p:cNvSpPr txBox="1"/>
            <p:nvPr/>
          </p:nvSpPr>
          <p:spPr>
            <a:xfrm>
              <a:off x="3059832" y="5867980"/>
              <a:ext cx="1430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mtClean="0">
                  <a:solidFill>
                    <a:sysClr val="windowText" lastClr="000000"/>
                  </a:solidFill>
                  <a:latin typeface="+mj-lt"/>
                </a:rPr>
                <a:t>JFreeChart</a:t>
              </a:r>
            </a:p>
          </p:txBody>
        </p:sp>
      </p:grpSp>
      <p:grpSp>
        <p:nvGrpSpPr>
          <p:cNvPr id="90" name="Gruppo 89"/>
          <p:cNvGrpSpPr/>
          <p:nvPr/>
        </p:nvGrpSpPr>
        <p:grpSpPr>
          <a:xfrm>
            <a:off x="167562" y="2492896"/>
            <a:ext cx="4595431" cy="2281798"/>
            <a:chOff x="-793959" y="630848"/>
            <a:chExt cx="4595431" cy="2281798"/>
          </a:xfrm>
        </p:grpSpPr>
        <p:sp>
          <p:nvSpPr>
            <p:cNvPr id="67" name="CasellaDiTesto 66"/>
            <p:cNvSpPr txBox="1"/>
            <p:nvPr/>
          </p:nvSpPr>
          <p:spPr>
            <a:xfrm>
              <a:off x="-696076" y="1094472"/>
              <a:ext cx="4497548" cy="1818174"/>
            </a:xfrm>
            <a:prstGeom prst="foldedCorner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28000" bIns="0" rtlCol="0">
              <a:spAutoFit/>
            </a:bodyPr>
            <a:lstStyle/>
            <a:p>
              <a:pPr marL="263525" indent="-263525">
                <a:buFont typeface="Arial" pitchFamily="34" charset="0"/>
                <a:buChar char="•"/>
              </a:pPr>
              <a:r>
                <a:rPr lang="it-IT" sz="2400" smtClean="0">
                  <a:solidFill>
                    <a:sysClr val="windowText" lastClr="000000"/>
                  </a:solidFill>
                  <a:latin typeface="+mj-lt"/>
                </a:rPr>
                <a:t>advertise MP extensions for L2VPN</a:t>
              </a:r>
            </a:p>
            <a:p>
              <a:pPr marL="263525" indent="-263525">
                <a:buFont typeface="Arial" pitchFamily="34" charset="0"/>
                <a:buChar char="•"/>
              </a:pPr>
              <a:r>
                <a:rPr lang="it-IT" sz="2400" smtClean="0">
                  <a:solidFill>
                    <a:sysClr val="windowText" lastClr="000000"/>
                  </a:solidFill>
                  <a:latin typeface="+mj-lt"/>
                </a:rPr>
                <a:t>dump relevant fields to MRT</a:t>
              </a:r>
              <a:endParaRPr lang="it-IT" sz="240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82" name="CasellaDiTesto 81"/>
            <p:cNvSpPr txBox="1"/>
            <p:nvPr/>
          </p:nvSpPr>
          <p:spPr>
            <a:xfrm>
              <a:off x="-793959" y="630848"/>
              <a:ext cx="104547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it-IT" sz="11500" smtClean="0">
                  <a:solidFill>
                    <a:srgbClr val="00B05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+</a:t>
              </a:r>
              <a:endParaRPr lang="it-IT" sz="540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96" name="Gruppo 95"/>
          <p:cNvGrpSpPr/>
          <p:nvPr/>
        </p:nvGrpSpPr>
        <p:grpSpPr>
          <a:xfrm>
            <a:off x="4982618" y="2551047"/>
            <a:ext cx="3528392" cy="1862048"/>
            <a:chOff x="5796136" y="2845822"/>
            <a:chExt cx="3528392" cy="1862048"/>
          </a:xfrm>
        </p:grpSpPr>
        <p:sp>
          <p:nvSpPr>
            <p:cNvPr id="68" name="CasellaDiTesto 67"/>
            <p:cNvSpPr txBox="1"/>
            <p:nvPr/>
          </p:nvSpPr>
          <p:spPr>
            <a:xfrm>
              <a:off x="5863960" y="3315364"/>
              <a:ext cx="3460568" cy="991731"/>
            </a:xfrm>
            <a:prstGeom prst="foldedCorner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36000" rtlCol="0">
              <a:spAutoFit/>
            </a:bodyPr>
            <a:lstStyle/>
            <a:p>
              <a:r>
                <a:rPr lang="it-IT" sz="2400" smtClean="0">
                  <a:solidFill>
                    <a:sysClr val="windowText" lastClr="000000"/>
                  </a:solidFill>
                  <a:latin typeface="+mj-lt"/>
                </a:rPr>
                <a:t>process L2VPN MP from MRTs</a:t>
              </a:r>
            </a:p>
          </p:txBody>
        </p:sp>
        <p:sp>
          <p:nvSpPr>
            <p:cNvPr id="93" name="CasellaDiTesto 92"/>
            <p:cNvSpPr txBox="1"/>
            <p:nvPr/>
          </p:nvSpPr>
          <p:spPr>
            <a:xfrm>
              <a:off x="5796136" y="2845822"/>
              <a:ext cx="104547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it-IT" sz="11500" smtClean="0">
                  <a:solidFill>
                    <a:srgbClr val="00B05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+</a:t>
              </a:r>
              <a:endParaRPr lang="it-IT" sz="540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2" name="Rettangolo 101"/>
          <p:cNvSpPr/>
          <p:nvPr/>
        </p:nvSpPr>
        <p:spPr>
          <a:xfrm>
            <a:off x="0" y="1417638"/>
            <a:ext cx="9144000" cy="5440362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5" name="Gruppo 104"/>
          <p:cNvGrpSpPr/>
          <p:nvPr/>
        </p:nvGrpSpPr>
        <p:grpSpPr>
          <a:xfrm>
            <a:off x="1436888" y="2643804"/>
            <a:ext cx="6270224" cy="1769291"/>
            <a:chOff x="1436888" y="2643804"/>
            <a:chExt cx="6270224" cy="1769291"/>
          </a:xfrm>
        </p:grpSpPr>
        <p:sp>
          <p:nvSpPr>
            <p:cNvPr id="101" name="Rettangolo arrotondato 100"/>
            <p:cNvSpPr/>
            <p:nvPr/>
          </p:nvSpPr>
          <p:spPr>
            <a:xfrm>
              <a:off x="1436888" y="2643804"/>
              <a:ext cx="6270224" cy="1769291"/>
            </a:xfrm>
            <a:prstGeom prst="round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4000" smtClean="0">
                  <a:solidFill>
                    <a:schemeClr val="tx1"/>
                  </a:solidFill>
                  <a:latin typeface="+mj-lt"/>
                </a:rPr>
                <a:t>max lag: 3mins</a:t>
              </a:r>
              <a:endParaRPr lang="it-IT" sz="4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19672" y="2787820"/>
              <a:ext cx="1742209" cy="1473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0" name="Gruppo 109"/>
          <p:cNvGrpSpPr/>
          <p:nvPr/>
        </p:nvGrpSpPr>
        <p:grpSpPr>
          <a:xfrm>
            <a:off x="1115616" y="4898707"/>
            <a:ext cx="6912768" cy="1769291"/>
            <a:chOff x="1115616" y="4898707"/>
            <a:chExt cx="6912768" cy="1769291"/>
          </a:xfrm>
        </p:grpSpPr>
        <p:sp>
          <p:nvSpPr>
            <p:cNvPr id="107" name="Rettangolo arrotondato 106"/>
            <p:cNvSpPr/>
            <p:nvPr/>
          </p:nvSpPr>
          <p:spPr>
            <a:xfrm>
              <a:off x="1115616" y="4898707"/>
              <a:ext cx="6912768" cy="1769291"/>
            </a:xfrm>
            <a:prstGeom prst="round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4000" smtClean="0">
                  <a:solidFill>
                    <a:schemeClr val="tx1"/>
                  </a:solidFill>
                  <a:latin typeface="+mj-lt"/>
                </a:rPr>
                <a:t>preliminary tests</a:t>
              </a:r>
            </a:p>
            <a:p>
              <a:pPr algn="r"/>
              <a:r>
                <a:rPr lang="it-IT" sz="4000" smtClean="0">
                  <a:solidFill>
                    <a:schemeClr val="tx1"/>
                  </a:solidFill>
                  <a:latin typeface="+mj-lt"/>
                </a:rPr>
                <a:t>on Cisco routers</a:t>
              </a:r>
              <a:endParaRPr lang="it-IT" sz="4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8197" name="Picture 5" descr="http://www.thedailybit.net/download/imgnews/Cisco-logo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5028601"/>
              <a:ext cx="2485760" cy="15095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2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7" dur="2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0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3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6" dur="2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12014 -0.18727 " pathEditMode="relative" rAng="0" ptsTypes="AA">
                                      <p:cBhvr>
                                        <p:cTn id="97" dur="200" spd="-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12014 -0.18727 " pathEditMode="relative" rAng="0" ptsTypes="AA">
                                      <p:cBhvr>
                                        <p:cTn id="105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9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10868 -0.16505 " pathEditMode="relative" rAng="0" ptsTypes="AA">
                                      <p:cBhvr>
                                        <p:cTn id="111" dur="200" spd="-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10868 -0.16505 " pathEditMode="relative" rAng="0" ptsTypes="AA">
                                      <p:cBhvr>
                                        <p:cTn id="119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8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4" grpId="0" animBg="1"/>
      <p:bldP spid="91" grpId="0"/>
      <p:bldP spid="99" grpId="0"/>
      <p:bldP spid="103" grpId="0"/>
      <p:bldP spid="40" grpId="0"/>
      <p:bldP spid="1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ruppo 1611"/>
          <p:cNvGrpSpPr/>
          <p:nvPr/>
        </p:nvGrpSpPr>
        <p:grpSpPr>
          <a:xfrm>
            <a:off x="35497" y="2029548"/>
            <a:ext cx="1447704" cy="1310063"/>
            <a:chOff x="35496" y="1498323"/>
            <a:chExt cx="2034742" cy="1841289"/>
          </a:xfrm>
        </p:grpSpPr>
        <p:sp>
          <p:nvSpPr>
            <p:cNvPr id="1602" name="Rettangolo 1601"/>
            <p:cNvSpPr/>
            <p:nvPr/>
          </p:nvSpPr>
          <p:spPr>
            <a:xfrm>
              <a:off x="35496" y="1498323"/>
              <a:ext cx="2034742" cy="1841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610" name="Gruppo 1609"/>
            <p:cNvGrpSpPr/>
            <p:nvPr/>
          </p:nvGrpSpPr>
          <p:grpSpPr>
            <a:xfrm>
              <a:off x="105802" y="1700808"/>
              <a:ext cx="1770562" cy="1440161"/>
              <a:chOff x="258202" y="1853208"/>
              <a:chExt cx="1770562" cy="1440161"/>
            </a:xfrm>
          </p:grpSpPr>
          <p:sp>
            <p:nvSpPr>
              <p:cNvPr id="1603" name="Esagono 1602"/>
              <p:cNvSpPr/>
              <p:nvPr/>
            </p:nvSpPr>
            <p:spPr>
              <a:xfrm>
                <a:off x="331912" y="1853208"/>
                <a:ext cx="642388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04" name="Esagono 1603"/>
              <p:cNvSpPr/>
              <p:nvPr/>
            </p:nvSpPr>
            <p:spPr>
              <a:xfrm>
                <a:off x="331912" y="2547784"/>
                <a:ext cx="642388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05" name="Esagono 1604"/>
              <p:cNvSpPr/>
              <p:nvPr/>
            </p:nvSpPr>
            <p:spPr>
              <a:xfrm>
                <a:off x="331912" y="3195856"/>
                <a:ext cx="642388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06" name="Esagono 1605"/>
              <p:cNvSpPr/>
              <p:nvPr/>
            </p:nvSpPr>
            <p:spPr>
              <a:xfrm rot="5400000">
                <a:off x="688490" y="2190028"/>
                <a:ext cx="642388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07" name="Esagono 1606"/>
              <p:cNvSpPr/>
              <p:nvPr/>
            </p:nvSpPr>
            <p:spPr>
              <a:xfrm rot="5400000">
                <a:off x="688490" y="2851410"/>
                <a:ext cx="642388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08" name="Esagono 1607"/>
              <p:cNvSpPr/>
              <p:nvPr/>
            </p:nvSpPr>
            <p:spPr>
              <a:xfrm rot="5400000">
                <a:off x="-14236" y="2190028"/>
                <a:ext cx="642388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09" name="Esagono 1608"/>
              <p:cNvSpPr/>
              <p:nvPr/>
            </p:nvSpPr>
            <p:spPr>
              <a:xfrm rot="5400000">
                <a:off x="-14236" y="2851410"/>
                <a:ext cx="642388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3" name="Esagono 1612"/>
              <p:cNvSpPr/>
              <p:nvPr/>
            </p:nvSpPr>
            <p:spPr>
              <a:xfrm>
                <a:off x="1302235" y="1853209"/>
                <a:ext cx="642389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4" name="Esagono 1613"/>
              <p:cNvSpPr/>
              <p:nvPr/>
            </p:nvSpPr>
            <p:spPr>
              <a:xfrm>
                <a:off x="1302235" y="2547786"/>
                <a:ext cx="642387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5" name="Esagono 1614"/>
              <p:cNvSpPr/>
              <p:nvPr/>
            </p:nvSpPr>
            <p:spPr>
              <a:xfrm>
                <a:off x="1302235" y="3195857"/>
                <a:ext cx="642387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6" name="Esagono 1615"/>
              <p:cNvSpPr/>
              <p:nvPr/>
            </p:nvSpPr>
            <p:spPr>
              <a:xfrm rot="5400000">
                <a:off x="1658813" y="2190029"/>
                <a:ext cx="642388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7" name="Esagono 1616"/>
              <p:cNvSpPr/>
              <p:nvPr/>
            </p:nvSpPr>
            <p:spPr>
              <a:xfrm rot="5400000">
                <a:off x="1658814" y="2851411"/>
                <a:ext cx="642388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8" name="Esagono 1617"/>
              <p:cNvSpPr/>
              <p:nvPr/>
            </p:nvSpPr>
            <p:spPr>
              <a:xfrm rot="5400000">
                <a:off x="956087" y="2190029"/>
                <a:ext cx="642388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9" name="Esagono 1618"/>
              <p:cNvSpPr/>
              <p:nvPr/>
            </p:nvSpPr>
            <p:spPr>
              <a:xfrm rot="5400000">
                <a:off x="956087" y="2851411"/>
                <a:ext cx="642388" cy="97512"/>
              </a:xfrm>
              <a:prstGeom prst="hexagon">
                <a:avLst/>
              </a:prstGeom>
              <a:solidFill>
                <a:srgbClr val="5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549" name="Rettangolo 1548"/>
          <p:cNvSpPr/>
          <p:nvPr/>
        </p:nvSpPr>
        <p:spPr>
          <a:xfrm>
            <a:off x="0" y="558533"/>
            <a:ext cx="495467" cy="561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56" name="Gruppo 1555"/>
          <p:cNvGrpSpPr/>
          <p:nvPr/>
        </p:nvGrpSpPr>
        <p:grpSpPr>
          <a:xfrm>
            <a:off x="1331640" y="188640"/>
            <a:ext cx="2149117" cy="1512168"/>
            <a:chOff x="3059832" y="4941168"/>
            <a:chExt cx="2149117" cy="1512168"/>
          </a:xfrm>
        </p:grpSpPr>
        <p:sp>
          <p:nvSpPr>
            <p:cNvPr id="1557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8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SEA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553" name="Gruppo 1552"/>
          <p:cNvGrpSpPr/>
          <p:nvPr/>
        </p:nvGrpSpPr>
        <p:grpSpPr>
          <a:xfrm>
            <a:off x="2062843" y="1916832"/>
            <a:ext cx="2149117" cy="1512168"/>
            <a:chOff x="3059832" y="4941168"/>
            <a:chExt cx="2149117" cy="1512168"/>
          </a:xfrm>
        </p:grpSpPr>
        <p:sp>
          <p:nvSpPr>
            <p:cNvPr id="1554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5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DEN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550" name="Gruppo 1549"/>
          <p:cNvGrpSpPr/>
          <p:nvPr/>
        </p:nvGrpSpPr>
        <p:grpSpPr>
          <a:xfrm>
            <a:off x="3863043" y="332656"/>
            <a:ext cx="2149117" cy="1512168"/>
            <a:chOff x="3059832" y="4941168"/>
            <a:chExt cx="2149117" cy="1512168"/>
          </a:xfrm>
        </p:grpSpPr>
        <p:sp>
          <p:nvSpPr>
            <p:cNvPr id="1551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2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CHI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48" name="Rettangolo 1547"/>
          <p:cNvSpPr/>
          <p:nvPr/>
        </p:nvSpPr>
        <p:spPr>
          <a:xfrm>
            <a:off x="8648533" y="558533"/>
            <a:ext cx="495467" cy="561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45" name="Gruppo 1544"/>
          <p:cNvGrpSpPr/>
          <p:nvPr/>
        </p:nvGrpSpPr>
        <p:grpSpPr>
          <a:xfrm>
            <a:off x="6804248" y="1052736"/>
            <a:ext cx="2149117" cy="1512168"/>
            <a:chOff x="3059832" y="4941168"/>
            <a:chExt cx="2149117" cy="1512168"/>
          </a:xfrm>
        </p:grpSpPr>
        <p:sp>
          <p:nvSpPr>
            <p:cNvPr id="1546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7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NYC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542" name="Gruppo 1541"/>
          <p:cNvGrpSpPr/>
          <p:nvPr/>
        </p:nvGrpSpPr>
        <p:grpSpPr>
          <a:xfrm>
            <a:off x="6948264" y="4005064"/>
            <a:ext cx="2149117" cy="1512168"/>
            <a:chOff x="3059832" y="4941168"/>
            <a:chExt cx="2149117" cy="1512168"/>
          </a:xfrm>
        </p:grpSpPr>
        <p:sp>
          <p:nvSpPr>
            <p:cNvPr id="1543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4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WAS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539" name="Gruppo 1538"/>
          <p:cNvGrpSpPr/>
          <p:nvPr/>
        </p:nvGrpSpPr>
        <p:grpSpPr>
          <a:xfrm>
            <a:off x="4572000" y="4509120"/>
            <a:ext cx="2149117" cy="1512168"/>
            <a:chOff x="3059832" y="4941168"/>
            <a:chExt cx="2149117" cy="1512168"/>
          </a:xfrm>
        </p:grpSpPr>
        <p:sp>
          <p:nvSpPr>
            <p:cNvPr id="1540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1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ATL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538" name="Gruppo 1537"/>
          <p:cNvGrpSpPr/>
          <p:nvPr/>
        </p:nvGrpSpPr>
        <p:grpSpPr>
          <a:xfrm>
            <a:off x="2267744" y="4941168"/>
            <a:ext cx="2149117" cy="1512168"/>
            <a:chOff x="3059832" y="4941168"/>
            <a:chExt cx="2149117" cy="1512168"/>
          </a:xfrm>
        </p:grpSpPr>
        <p:sp>
          <p:nvSpPr>
            <p:cNvPr id="1536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HOU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537" name="Gruppo 1536"/>
          <p:cNvGrpSpPr/>
          <p:nvPr/>
        </p:nvGrpSpPr>
        <p:grpSpPr>
          <a:xfrm>
            <a:off x="179512" y="3684514"/>
            <a:ext cx="2149117" cy="1492862"/>
            <a:chOff x="234432" y="4075608"/>
            <a:chExt cx="2149117" cy="1492862"/>
          </a:xfrm>
        </p:grpSpPr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234432" y="4225854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Rounded Rectangle 179"/>
            <p:cNvSpPr/>
            <p:nvPr/>
          </p:nvSpPr>
          <p:spPr>
            <a:xfrm>
              <a:off x="989109" y="4075608"/>
              <a:ext cx="639763" cy="21748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LAX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cxnSp>
        <p:nvCxnSpPr>
          <p:cNvPr id="247" name="Connettore 1 246"/>
          <p:cNvCxnSpPr>
            <a:stCxn id="193" idx="0"/>
            <a:endCxn id="250" idx="0"/>
          </p:cNvCxnSpPr>
          <p:nvPr/>
        </p:nvCxnSpPr>
        <p:spPr>
          <a:xfrm flipV="1">
            <a:off x="580784" y="4782825"/>
            <a:ext cx="136864" cy="10868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1 299"/>
          <p:cNvCxnSpPr>
            <a:stCxn id="193" idx="0"/>
            <a:endCxn id="276" idx="0"/>
          </p:cNvCxnSpPr>
          <p:nvPr/>
        </p:nvCxnSpPr>
        <p:spPr>
          <a:xfrm flipV="1">
            <a:off x="580784" y="4796281"/>
            <a:ext cx="1144976" cy="1073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Connettore 1 302"/>
          <p:cNvCxnSpPr>
            <a:stCxn id="223" idx="0"/>
            <a:endCxn id="262" idx="0"/>
          </p:cNvCxnSpPr>
          <p:nvPr/>
        </p:nvCxnSpPr>
        <p:spPr>
          <a:xfrm flipH="1" flipV="1">
            <a:off x="718762" y="4780801"/>
            <a:ext cx="883919" cy="10888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ttore 1 308"/>
          <p:cNvCxnSpPr>
            <a:stCxn id="223" idx="0"/>
            <a:endCxn id="276" idx="0"/>
          </p:cNvCxnSpPr>
          <p:nvPr/>
        </p:nvCxnSpPr>
        <p:spPr>
          <a:xfrm flipV="1">
            <a:off x="1602681" y="4796281"/>
            <a:ext cx="123079" cy="1073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nettore 1 364"/>
          <p:cNvCxnSpPr>
            <a:stCxn id="316" idx="0"/>
            <a:endCxn id="341" idx="0"/>
          </p:cNvCxnSpPr>
          <p:nvPr/>
        </p:nvCxnSpPr>
        <p:spPr>
          <a:xfrm flipH="1" flipV="1">
            <a:off x="717648" y="4076201"/>
            <a:ext cx="1008112" cy="13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nettore 1 366"/>
          <p:cNvCxnSpPr>
            <a:stCxn id="316" idx="0"/>
            <a:endCxn id="250" idx="0"/>
          </p:cNvCxnSpPr>
          <p:nvPr/>
        </p:nvCxnSpPr>
        <p:spPr>
          <a:xfrm flipH="1">
            <a:off x="717648" y="4089657"/>
            <a:ext cx="1008112" cy="6931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Connettore 1 369"/>
          <p:cNvCxnSpPr>
            <a:stCxn id="329" idx="3"/>
            <a:endCxn id="276" idx="0"/>
          </p:cNvCxnSpPr>
          <p:nvPr/>
        </p:nvCxnSpPr>
        <p:spPr>
          <a:xfrm flipH="1">
            <a:off x="1725760" y="4087605"/>
            <a:ext cx="722" cy="708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Connettore 1 372"/>
          <p:cNvCxnSpPr>
            <a:stCxn id="250" idx="0"/>
            <a:endCxn id="276" idx="0"/>
          </p:cNvCxnSpPr>
          <p:nvPr/>
        </p:nvCxnSpPr>
        <p:spPr>
          <a:xfrm>
            <a:off x="717648" y="4782825"/>
            <a:ext cx="1008112" cy="13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nettore 1 426"/>
          <p:cNvCxnSpPr>
            <a:stCxn id="379" idx="0"/>
            <a:endCxn id="405" idx="0"/>
          </p:cNvCxnSpPr>
          <p:nvPr/>
        </p:nvCxnSpPr>
        <p:spPr>
          <a:xfrm>
            <a:off x="482834" y="586091"/>
            <a:ext cx="13773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Connettore 1 480"/>
          <p:cNvCxnSpPr>
            <a:stCxn id="418" idx="0"/>
            <a:endCxn id="472" idx="3"/>
          </p:cNvCxnSpPr>
          <p:nvPr/>
        </p:nvCxnSpPr>
        <p:spPr>
          <a:xfrm flipV="1">
            <a:off x="1861347" y="584039"/>
            <a:ext cx="1113711" cy="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Connettore 1 483"/>
          <p:cNvCxnSpPr>
            <a:stCxn id="405" idx="0"/>
            <a:endCxn id="433" idx="0"/>
          </p:cNvCxnSpPr>
          <p:nvPr/>
        </p:nvCxnSpPr>
        <p:spPr>
          <a:xfrm>
            <a:off x="1860233" y="586091"/>
            <a:ext cx="0" cy="7225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Connettore 1 486"/>
          <p:cNvCxnSpPr>
            <a:stCxn id="460" idx="0"/>
            <a:endCxn id="447" idx="0"/>
          </p:cNvCxnSpPr>
          <p:nvPr/>
        </p:nvCxnSpPr>
        <p:spPr>
          <a:xfrm flipH="1">
            <a:off x="1861347" y="586091"/>
            <a:ext cx="1112989" cy="720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Connettore 1 512"/>
          <p:cNvCxnSpPr>
            <a:stCxn id="472" idx="0"/>
            <a:endCxn id="492" idx="0"/>
          </p:cNvCxnSpPr>
          <p:nvPr/>
        </p:nvCxnSpPr>
        <p:spPr>
          <a:xfrm flipH="1">
            <a:off x="2974336" y="584067"/>
            <a:ext cx="1114" cy="7245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Connettore 1 515"/>
          <p:cNvCxnSpPr>
            <a:stCxn id="433" idx="0"/>
            <a:endCxn id="492" idx="0"/>
          </p:cNvCxnSpPr>
          <p:nvPr/>
        </p:nvCxnSpPr>
        <p:spPr>
          <a:xfrm>
            <a:off x="1860233" y="1308665"/>
            <a:ext cx="11141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Connettore 1 518"/>
          <p:cNvCxnSpPr>
            <a:stCxn id="433" idx="0"/>
            <a:endCxn id="329" idx="3"/>
          </p:cNvCxnSpPr>
          <p:nvPr/>
        </p:nvCxnSpPr>
        <p:spPr>
          <a:xfrm flipH="1">
            <a:off x="1726482" y="1308665"/>
            <a:ext cx="133751" cy="277894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Connettore 1 613"/>
          <p:cNvCxnSpPr>
            <a:stCxn id="433" idx="0"/>
            <a:endCxn id="524" idx="0"/>
          </p:cNvCxnSpPr>
          <p:nvPr/>
        </p:nvCxnSpPr>
        <p:spPr>
          <a:xfrm>
            <a:off x="1860233" y="1308665"/>
            <a:ext cx="723658" cy="10238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Connettore 1 616"/>
          <p:cNvCxnSpPr>
            <a:stCxn id="524" idx="0"/>
            <a:endCxn id="593" idx="0"/>
          </p:cNvCxnSpPr>
          <p:nvPr/>
        </p:nvCxnSpPr>
        <p:spPr>
          <a:xfrm>
            <a:off x="2583891" y="2332495"/>
            <a:ext cx="0" cy="7154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Connettore 1 622"/>
          <p:cNvCxnSpPr>
            <a:stCxn id="565" idx="0"/>
            <a:endCxn id="593" idx="0"/>
          </p:cNvCxnSpPr>
          <p:nvPr/>
        </p:nvCxnSpPr>
        <p:spPr>
          <a:xfrm flipH="1">
            <a:off x="2583891" y="2332495"/>
            <a:ext cx="1080120" cy="7154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Connettore 1 625"/>
          <p:cNvCxnSpPr>
            <a:stCxn id="654" idx="0"/>
            <a:endCxn id="593" idx="0"/>
          </p:cNvCxnSpPr>
          <p:nvPr/>
        </p:nvCxnSpPr>
        <p:spPr>
          <a:xfrm flipH="1" flipV="1">
            <a:off x="2583891" y="3047905"/>
            <a:ext cx="364610" cy="10655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Connettore 1 675"/>
          <p:cNvCxnSpPr>
            <a:stCxn id="654" idx="0"/>
            <a:endCxn id="316" idx="0"/>
          </p:cNvCxnSpPr>
          <p:nvPr/>
        </p:nvCxnSpPr>
        <p:spPr>
          <a:xfrm flipH="1" flipV="1">
            <a:off x="1725760" y="4089657"/>
            <a:ext cx="1222741" cy="23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Connettore 1 702"/>
          <p:cNvCxnSpPr>
            <a:stCxn id="565" idx="0"/>
            <a:endCxn id="682" idx="0"/>
          </p:cNvCxnSpPr>
          <p:nvPr/>
        </p:nvCxnSpPr>
        <p:spPr>
          <a:xfrm>
            <a:off x="3664011" y="2332495"/>
            <a:ext cx="0" cy="7154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Connettore 1 705"/>
          <p:cNvCxnSpPr>
            <a:stCxn id="682" idx="0"/>
            <a:endCxn id="593" idx="0"/>
          </p:cNvCxnSpPr>
          <p:nvPr/>
        </p:nvCxnSpPr>
        <p:spPr>
          <a:xfrm flipH="1">
            <a:off x="2583891" y="3047905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" name="Connettore 1 731"/>
          <p:cNvCxnSpPr>
            <a:stCxn id="581" idx="3"/>
            <a:endCxn id="711" idx="0"/>
          </p:cNvCxnSpPr>
          <p:nvPr/>
        </p:nvCxnSpPr>
        <p:spPr>
          <a:xfrm>
            <a:off x="3664733" y="2330443"/>
            <a:ext cx="766019" cy="14787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" name="Connettore 1 734"/>
          <p:cNvCxnSpPr>
            <a:stCxn id="711" idx="0"/>
            <a:endCxn id="654" idx="0"/>
          </p:cNvCxnSpPr>
          <p:nvPr/>
        </p:nvCxnSpPr>
        <p:spPr>
          <a:xfrm flipH="1">
            <a:off x="2948501" y="3809179"/>
            <a:ext cx="1482251" cy="3042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Connettore 1 737"/>
          <p:cNvCxnSpPr>
            <a:stCxn id="524" idx="0"/>
            <a:endCxn id="565" idx="0"/>
          </p:cNvCxnSpPr>
          <p:nvPr/>
        </p:nvCxnSpPr>
        <p:spPr>
          <a:xfrm>
            <a:off x="2583891" y="2332495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Connettore 1 809"/>
          <p:cNvCxnSpPr>
            <a:stCxn id="766" idx="0"/>
            <a:endCxn id="789" idx="0"/>
          </p:cNvCxnSpPr>
          <p:nvPr/>
        </p:nvCxnSpPr>
        <p:spPr>
          <a:xfrm flipV="1">
            <a:off x="5491113" y="325057"/>
            <a:ext cx="1368152" cy="4185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0" name="Connettore 1 859"/>
          <p:cNvCxnSpPr>
            <a:stCxn id="743" idx="0"/>
            <a:endCxn id="766" idx="0"/>
          </p:cNvCxnSpPr>
          <p:nvPr/>
        </p:nvCxnSpPr>
        <p:spPr>
          <a:xfrm>
            <a:off x="4372346" y="743649"/>
            <a:ext cx="11187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Connettore 1 862"/>
          <p:cNvCxnSpPr>
            <a:stCxn id="816" idx="0"/>
            <a:endCxn id="766" idx="0"/>
          </p:cNvCxnSpPr>
          <p:nvPr/>
        </p:nvCxnSpPr>
        <p:spPr>
          <a:xfrm flipV="1">
            <a:off x="5491113" y="743649"/>
            <a:ext cx="0" cy="6773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Connettore 1 866"/>
          <p:cNvCxnSpPr>
            <a:stCxn id="755" idx="0"/>
            <a:endCxn id="816" idx="0"/>
          </p:cNvCxnSpPr>
          <p:nvPr/>
        </p:nvCxnSpPr>
        <p:spPr>
          <a:xfrm>
            <a:off x="4373460" y="741625"/>
            <a:ext cx="1117653" cy="6793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" name="Connettore 1 869"/>
          <p:cNvCxnSpPr>
            <a:stCxn id="743" idx="0"/>
            <a:endCxn id="839" idx="0"/>
          </p:cNvCxnSpPr>
          <p:nvPr/>
        </p:nvCxnSpPr>
        <p:spPr>
          <a:xfrm>
            <a:off x="4372346" y="743649"/>
            <a:ext cx="0" cy="6773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" name="Connettore 1 872"/>
          <p:cNvCxnSpPr>
            <a:stCxn id="828" idx="0"/>
            <a:endCxn id="839" idx="0"/>
          </p:cNvCxnSpPr>
          <p:nvPr/>
        </p:nvCxnSpPr>
        <p:spPr>
          <a:xfrm flipH="1">
            <a:off x="4372346" y="1418973"/>
            <a:ext cx="1119881" cy="2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" name="Connettore 1 875"/>
          <p:cNvCxnSpPr>
            <a:stCxn id="460" idx="0"/>
            <a:endCxn id="743" idx="0"/>
          </p:cNvCxnSpPr>
          <p:nvPr/>
        </p:nvCxnSpPr>
        <p:spPr>
          <a:xfrm>
            <a:off x="2974336" y="586091"/>
            <a:ext cx="1398010" cy="157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9" name="Connettore 1 878"/>
          <p:cNvCxnSpPr>
            <a:stCxn id="593" idx="0"/>
            <a:endCxn id="743" idx="0"/>
          </p:cNvCxnSpPr>
          <p:nvPr/>
        </p:nvCxnSpPr>
        <p:spPr>
          <a:xfrm flipV="1">
            <a:off x="2583891" y="743649"/>
            <a:ext cx="1788455" cy="2304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8" name="Connettore 1 927"/>
          <p:cNvCxnSpPr>
            <a:stCxn id="884" idx="0"/>
            <a:endCxn id="907" idx="0"/>
          </p:cNvCxnSpPr>
          <p:nvPr/>
        </p:nvCxnSpPr>
        <p:spPr>
          <a:xfrm flipV="1">
            <a:off x="8414808" y="239593"/>
            <a:ext cx="100641" cy="11932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7" name="Connettore 1 976"/>
          <p:cNvCxnSpPr>
            <a:stCxn id="933" idx="0"/>
            <a:endCxn id="884" idx="0"/>
          </p:cNvCxnSpPr>
          <p:nvPr/>
        </p:nvCxnSpPr>
        <p:spPr>
          <a:xfrm>
            <a:off x="7368671" y="1432798"/>
            <a:ext cx="10461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0" name="Connettore 1 979"/>
          <p:cNvCxnSpPr>
            <a:stCxn id="956" idx="0"/>
            <a:endCxn id="884" idx="0"/>
          </p:cNvCxnSpPr>
          <p:nvPr/>
        </p:nvCxnSpPr>
        <p:spPr>
          <a:xfrm flipV="1">
            <a:off x="8414808" y="1432798"/>
            <a:ext cx="0" cy="7197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Connettore 1 982"/>
          <p:cNvCxnSpPr>
            <a:stCxn id="933" idx="0"/>
            <a:endCxn id="956" idx="0"/>
          </p:cNvCxnSpPr>
          <p:nvPr/>
        </p:nvCxnSpPr>
        <p:spPr>
          <a:xfrm>
            <a:off x="7368671" y="1432798"/>
            <a:ext cx="1046137" cy="7197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9" name="Connettore 1 1008"/>
          <p:cNvCxnSpPr>
            <a:stCxn id="933" idx="0"/>
            <a:endCxn id="988" idx="0"/>
          </p:cNvCxnSpPr>
          <p:nvPr/>
        </p:nvCxnSpPr>
        <p:spPr>
          <a:xfrm>
            <a:off x="7368671" y="1432798"/>
            <a:ext cx="0" cy="7197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2" name="Connettore 1 1011"/>
          <p:cNvCxnSpPr>
            <a:stCxn id="956" idx="0"/>
            <a:endCxn id="988" idx="0"/>
          </p:cNvCxnSpPr>
          <p:nvPr/>
        </p:nvCxnSpPr>
        <p:spPr>
          <a:xfrm flipH="1">
            <a:off x="7368671" y="2152510"/>
            <a:ext cx="10461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5" name="Connettore 1 1014"/>
          <p:cNvCxnSpPr>
            <a:stCxn id="816" idx="0"/>
            <a:endCxn id="933" idx="0"/>
          </p:cNvCxnSpPr>
          <p:nvPr/>
        </p:nvCxnSpPr>
        <p:spPr>
          <a:xfrm>
            <a:off x="5491113" y="1420997"/>
            <a:ext cx="1877558" cy="118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1 1040"/>
          <p:cNvCxnSpPr>
            <a:stCxn id="968" idx="1"/>
            <a:endCxn id="1020" idx="0"/>
          </p:cNvCxnSpPr>
          <p:nvPr/>
        </p:nvCxnSpPr>
        <p:spPr>
          <a:xfrm flipH="1">
            <a:off x="7613328" y="2150513"/>
            <a:ext cx="802507" cy="10374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ttore 1 1043"/>
          <p:cNvCxnSpPr>
            <a:stCxn id="816" idx="0"/>
            <a:endCxn id="1020" idx="0"/>
          </p:cNvCxnSpPr>
          <p:nvPr/>
        </p:nvCxnSpPr>
        <p:spPr>
          <a:xfrm>
            <a:off x="5491113" y="1420997"/>
            <a:ext cx="2122215" cy="1767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Connettore 1 1069"/>
          <p:cNvCxnSpPr>
            <a:stCxn id="711" idx="0"/>
            <a:endCxn id="1049" idx="0"/>
          </p:cNvCxnSpPr>
          <p:nvPr/>
        </p:nvCxnSpPr>
        <p:spPr>
          <a:xfrm flipV="1">
            <a:off x="4430752" y="2813980"/>
            <a:ext cx="787531" cy="9951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Connettore 1 1072"/>
          <p:cNvCxnSpPr>
            <a:stCxn id="1049" idx="0"/>
            <a:endCxn id="816" idx="0"/>
          </p:cNvCxnSpPr>
          <p:nvPr/>
        </p:nvCxnSpPr>
        <p:spPr>
          <a:xfrm flipV="1">
            <a:off x="5218283" y="1420997"/>
            <a:ext cx="272830" cy="13929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Connettore 1 1075"/>
          <p:cNvCxnSpPr>
            <a:stCxn id="1049" idx="0"/>
            <a:endCxn id="1020" idx="0"/>
          </p:cNvCxnSpPr>
          <p:nvPr/>
        </p:nvCxnSpPr>
        <p:spPr>
          <a:xfrm>
            <a:off x="5218283" y="2813980"/>
            <a:ext cx="2395045" cy="3740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Connettore 1 1101"/>
          <p:cNvCxnSpPr>
            <a:stCxn id="1049" idx="0"/>
            <a:endCxn id="1081" idx="0"/>
          </p:cNvCxnSpPr>
          <p:nvPr/>
        </p:nvCxnSpPr>
        <p:spPr>
          <a:xfrm>
            <a:off x="5218283" y="2813980"/>
            <a:ext cx="615818" cy="8819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Connettore 1 1104"/>
          <p:cNvCxnSpPr>
            <a:stCxn id="711" idx="0"/>
            <a:endCxn id="1081" idx="0"/>
          </p:cNvCxnSpPr>
          <p:nvPr/>
        </p:nvCxnSpPr>
        <p:spPr>
          <a:xfrm flipV="1">
            <a:off x="4430752" y="3695977"/>
            <a:ext cx="1403349" cy="1132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Connettore 1 1107"/>
          <p:cNvCxnSpPr>
            <a:stCxn id="1093" idx="1"/>
            <a:endCxn id="1020" idx="0"/>
          </p:cNvCxnSpPr>
          <p:nvPr/>
        </p:nvCxnSpPr>
        <p:spPr>
          <a:xfrm flipV="1">
            <a:off x="5835128" y="3187997"/>
            <a:ext cx="1778200" cy="5059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ttore 1 1248"/>
          <p:cNvCxnSpPr>
            <a:stCxn id="1182" idx="0"/>
            <a:endCxn id="1205" idx="0"/>
          </p:cNvCxnSpPr>
          <p:nvPr/>
        </p:nvCxnSpPr>
        <p:spPr>
          <a:xfrm flipH="1">
            <a:off x="7662753" y="5148293"/>
            <a:ext cx="919955" cy="10245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ttore 1 1251"/>
          <p:cNvCxnSpPr>
            <a:stCxn id="1194" idx="3"/>
            <a:endCxn id="1240" idx="0"/>
          </p:cNvCxnSpPr>
          <p:nvPr/>
        </p:nvCxnSpPr>
        <p:spPr>
          <a:xfrm flipH="1">
            <a:off x="8555120" y="5146241"/>
            <a:ext cx="28310" cy="10101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Connettore 1 1254"/>
          <p:cNvCxnSpPr>
            <a:stCxn id="1182" idx="0"/>
            <a:endCxn id="1137" idx="0"/>
          </p:cNvCxnSpPr>
          <p:nvPr/>
        </p:nvCxnSpPr>
        <p:spPr>
          <a:xfrm flipV="1">
            <a:off x="8582708" y="4522306"/>
            <a:ext cx="0" cy="6259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Connettore 1 1257"/>
          <p:cNvCxnSpPr>
            <a:stCxn id="1194" idx="0"/>
            <a:endCxn id="1159" idx="0"/>
          </p:cNvCxnSpPr>
          <p:nvPr/>
        </p:nvCxnSpPr>
        <p:spPr>
          <a:xfrm flipH="1">
            <a:off x="7482209" y="5146269"/>
            <a:ext cx="1101613" cy="2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Connettore 1 1261"/>
          <p:cNvCxnSpPr>
            <a:stCxn id="1171" idx="0"/>
            <a:endCxn id="1148" idx="1"/>
          </p:cNvCxnSpPr>
          <p:nvPr/>
        </p:nvCxnSpPr>
        <p:spPr>
          <a:xfrm flipV="1">
            <a:off x="7483323" y="4435936"/>
            <a:ext cx="1100412" cy="7103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Connettore 1 1264"/>
          <p:cNvCxnSpPr>
            <a:stCxn id="1113" idx="0"/>
            <a:endCxn id="1136" idx="0"/>
          </p:cNvCxnSpPr>
          <p:nvPr/>
        </p:nvCxnSpPr>
        <p:spPr>
          <a:xfrm>
            <a:off x="7482209" y="4437933"/>
            <a:ext cx="11004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Connettore 1 1267"/>
          <p:cNvCxnSpPr>
            <a:stCxn id="1113" idx="0"/>
            <a:endCxn id="1159" idx="0"/>
          </p:cNvCxnSpPr>
          <p:nvPr/>
        </p:nvCxnSpPr>
        <p:spPr>
          <a:xfrm>
            <a:off x="7482209" y="4437933"/>
            <a:ext cx="0" cy="710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Connettore 1 1270"/>
          <p:cNvCxnSpPr>
            <a:stCxn id="1136" idx="0"/>
            <a:endCxn id="1020" idx="0"/>
          </p:cNvCxnSpPr>
          <p:nvPr/>
        </p:nvCxnSpPr>
        <p:spPr>
          <a:xfrm flipH="1" flipV="1">
            <a:off x="7613328" y="3187997"/>
            <a:ext cx="969380" cy="12499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4" name="Connettore 1 1273"/>
          <p:cNvCxnSpPr>
            <a:stCxn id="1081" idx="0"/>
            <a:endCxn id="1136" idx="0"/>
          </p:cNvCxnSpPr>
          <p:nvPr/>
        </p:nvCxnSpPr>
        <p:spPr>
          <a:xfrm>
            <a:off x="5834101" y="3695977"/>
            <a:ext cx="2748607" cy="7419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2" name="Connettore 1 1391"/>
          <p:cNvCxnSpPr>
            <a:stCxn id="1348" idx="0"/>
            <a:endCxn id="1371" idx="0"/>
          </p:cNvCxnSpPr>
          <p:nvPr/>
        </p:nvCxnSpPr>
        <p:spPr>
          <a:xfrm>
            <a:off x="5115894" y="5581641"/>
            <a:ext cx="30956" cy="9091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Connettore 1 1394"/>
          <p:cNvCxnSpPr>
            <a:stCxn id="1314" idx="1"/>
            <a:endCxn id="1348" idx="0"/>
          </p:cNvCxnSpPr>
          <p:nvPr/>
        </p:nvCxnSpPr>
        <p:spPr>
          <a:xfrm flipH="1">
            <a:off x="5115894" y="4918116"/>
            <a:ext cx="1027" cy="6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8" name="Connettore 1 1397"/>
          <p:cNvCxnSpPr>
            <a:stCxn id="1325" idx="0"/>
            <a:endCxn id="1348" idx="0"/>
          </p:cNvCxnSpPr>
          <p:nvPr/>
        </p:nvCxnSpPr>
        <p:spPr>
          <a:xfrm flipH="1">
            <a:off x="5115894" y="5581641"/>
            <a:ext cx="10572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1" name="Connettore 1 1400"/>
          <p:cNvCxnSpPr>
            <a:stCxn id="1325" idx="0"/>
            <a:endCxn id="1302" idx="0"/>
          </p:cNvCxnSpPr>
          <p:nvPr/>
        </p:nvCxnSpPr>
        <p:spPr>
          <a:xfrm flipH="1" flipV="1">
            <a:off x="5115894" y="4920113"/>
            <a:ext cx="1057274" cy="66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4" name="Connettore 1 1403"/>
          <p:cNvCxnSpPr>
            <a:stCxn id="1291" idx="1"/>
            <a:endCxn id="1302" idx="0"/>
          </p:cNvCxnSpPr>
          <p:nvPr/>
        </p:nvCxnSpPr>
        <p:spPr>
          <a:xfrm flipH="1">
            <a:off x="5115894" y="4918116"/>
            <a:ext cx="1058301" cy="19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Connettore 1 1406"/>
          <p:cNvCxnSpPr>
            <a:stCxn id="1279" idx="0"/>
            <a:endCxn id="1337" idx="3"/>
          </p:cNvCxnSpPr>
          <p:nvPr/>
        </p:nvCxnSpPr>
        <p:spPr>
          <a:xfrm>
            <a:off x="6173168" y="4920113"/>
            <a:ext cx="722" cy="6594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Connettore 1 1409"/>
          <p:cNvCxnSpPr>
            <a:stCxn id="1325" idx="0"/>
            <a:endCxn id="1159" idx="0"/>
          </p:cNvCxnSpPr>
          <p:nvPr/>
        </p:nvCxnSpPr>
        <p:spPr>
          <a:xfrm flipV="1">
            <a:off x="6173168" y="5148293"/>
            <a:ext cx="1309041" cy="4333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4" name="Connettore 1 1413"/>
          <p:cNvCxnSpPr>
            <a:stCxn id="1093" idx="1"/>
            <a:endCxn id="1314" idx="1"/>
          </p:cNvCxnSpPr>
          <p:nvPr/>
        </p:nvCxnSpPr>
        <p:spPr>
          <a:xfrm flipH="1">
            <a:off x="5116921" y="3693980"/>
            <a:ext cx="718207" cy="12241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9" name="Connettore 1 1508"/>
          <p:cNvCxnSpPr>
            <a:stCxn id="1419" idx="0"/>
            <a:endCxn id="711" idx="0"/>
          </p:cNvCxnSpPr>
          <p:nvPr/>
        </p:nvCxnSpPr>
        <p:spPr>
          <a:xfrm flipV="1">
            <a:off x="3868912" y="3809179"/>
            <a:ext cx="561840" cy="15564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2" name="Connettore 1 1511"/>
          <p:cNvCxnSpPr>
            <a:stCxn id="1442" idx="0"/>
            <a:endCxn id="316" idx="0"/>
          </p:cNvCxnSpPr>
          <p:nvPr/>
        </p:nvCxnSpPr>
        <p:spPr>
          <a:xfrm flipH="1" flipV="1">
            <a:off x="1725760" y="4089657"/>
            <a:ext cx="1063032" cy="19825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5" name="Connettore 1 1514"/>
          <p:cNvCxnSpPr>
            <a:stCxn id="1419" idx="0"/>
            <a:endCxn id="1454" idx="3"/>
          </p:cNvCxnSpPr>
          <p:nvPr/>
        </p:nvCxnSpPr>
        <p:spPr>
          <a:xfrm flipH="1">
            <a:off x="2789514" y="5365617"/>
            <a:ext cx="1079398" cy="7045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8" name="Connettore 1 1517"/>
          <p:cNvCxnSpPr>
            <a:stCxn id="1488" idx="0"/>
            <a:endCxn id="1442" idx="0"/>
          </p:cNvCxnSpPr>
          <p:nvPr/>
        </p:nvCxnSpPr>
        <p:spPr>
          <a:xfrm>
            <a:off x="2788792" y="5365617"/>
            <a:ext cx="0" cy="7066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1" name="Connettore 1 1520"/>
          <p:cNvCxnSpPr>
            <a:stCxn id="1488" idx="0"/>
            <a:endCxn id="1431" idx="1"/>
          </p:cNvCxnSpPr>
          <p:nvPr/>
        </p:nvCxnSpPr>
        <p:spPr>
          <a:xfrm flipV="1">
            <a:off x="2788792" y="5363620"/>
            <a:ext cx="1081147" cy="19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4" name="Connettore 1 1523"/>
          <p:cNvCxnSpPr>
            <a:stCxn id="1465" idx="0"/>
            <a:endCxn id="1442" idx="0"/>
          </p:cNvCxnSpPr>
          <p:nvPr/>
        </p:nvCxnSpPr>
        <p:spPr>
          <a:xfrm flipH="1">
            <a:off x="2788792" y="6072241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7" name="Connettore 1 1526"/>
          <p:cNvCxnSpPr>
            <a:stCxn id="1465" idx="0"/>
            <a:endCxn id="1431" idx="3"/>
          </p:cNvCxnSpPr>
          <p:nvPr/>
        </p:nvCxnSpPr>
        <p:spPr>
          <a:xfrm flipV="1">
            <a:off x="3868912" y="5363565"/>
            <a:ext cx="722" cy="708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0" name="Connettore 1 1529"/>
          <p:cNvCxnSpPr>
            <a:stCxn id="1302" idx="0"/>
            <a:endCxn id="1419" idx="0"/>
          </p:cNvCxnSpPr>
          <p:nvPr/>
        </p:nvCxnSpPr>
        <p:spPr>
          <a:xfrm flipH="1">
            <a:off x="3868912" y="4920113"/>
            <a:ext cx="1246982" cy="4455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3" name="Group 29"/>
          <p:cNvGrpSpPr>
            <a:grpSpLocks noChangeAspect="1"/>
          </p:cNvGrpSpPr>
          <p:nvPr/>
        </p:nvGrpSpPr>
        <p:grpSpPr bwMode="auto">
          <a:xfrm>
            <a:off x="1348728" y="4673320"/>
            <a:ext cx="754063" cy="418592"/>
            <a:chOff x="1680" y="912"/>
            <a:chExt cx="576" cy="320"/>
          </a:xfrm>
        </p:grpSpPr>
        <p:grpSp>
          <p:nvGrpSpPr>
            <p:cNvPr id="27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7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7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8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9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8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8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7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13" name="Group 29"/>
          <p:cNvGrpSpPr>
            <a:grpSpLocks noChangeAspect="1"/>
          </p:cNvGrpSpPr>
          <p:nvPr/>
        </p:nvGrpSpPr>
        <p:grpSpPr bwMode="auto">
          <a:xfrm>
            <a:off x="1348728" y="3966696"/>
            <a:ext cx="754063" cy="418592"/>
            <a:chOff x="1680" y="912"/>
            <a:chExt cx="576" cy="320"/>
          </a:xfrm>
        </p:grpSpPr>
        <p:grpSp>
          <p:nvGrpSpPr>
            <p:cNvPr id="31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1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1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1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3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2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2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1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882" name="Group 29"/>
          <p:cNvGrpSpPr>
            <a:grpSpLocks noChangeAspect="1"/>
          </p:cNvGrpSpPr>
          <p:nvPr/>
        </p:nvGrpSpPr>
        <p:grpSpPr bwMode="auto">
          <a:xfrm>
            <a:off x="8037776" y="1309837"/>
            <a:ext cx="754063" cy="418592"/>
            <a:chOff x="1680" y="912"/>
            <a:chExt cx="576" cy="320"/>
          </a:xfrm>
        </p:grpSpPr>
        <p:grpSp>
          <p:nvGrpSpPr>
            <p:cNvPr id="88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88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88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88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9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8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88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8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905" name="Group 29"/>
          <p:cNvGrpSpPr>
            <a:grpSpLocks noChangeAspect="1"/>
          </p:cNvGrpSpPr>
          <p:nvPr/>
        </p:nvGrpSpPr>
        <p:grpSpPr bwMode="auto">
          <a:xfrm>
            <a:off x="8138417" y="116632"/>
            <a:ext cx="754063" cy="418592"/>
            <a:chOff x="1680" y="912"/>
            <a:chExt cx="576" cy="320"/>
          </a:xfrm>
        </p:grpSpPr>
        <p:grpSp>
          <p:nvGrpSpPr>
            <p:cNvPr id="90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0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90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91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2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1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1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0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931" name="Group 29"/>
          <p:cNvGrpSpPr>
            <a:grpSpLocks noChangeAspect="1"/>
          </p:cNvGrpSpPr>
          <p:nvPr/>
        </p:nvGrpSpPr>
        <p:grpSpPr bwMode="auto">
          <a:xfrm>
            <a:off x="6991639" y="1309837"/>
            <a:ext cx="754063" cy="418592"/>
            <a:chOff x="1680" y="912"/>
            <a:chExt cx="576" cy="320"/>
          </a:xfrm>
        </p:grpSpPr>
        <p:grpSp>
          <p:nvGrpSpPr>
            <p:cNvPr id="93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3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93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93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4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3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3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3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3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986" name="Group 29"/>
          <p:cNvGrpSpPr>
            <a:grpSpLocks noChangeAspect="1"/>
          </p:cNvGrpSpPr>
          <p:nvPr/>
        </p:nvGrpSpPr>
        <p:grpSpPr bwMode="auto">
          <a:xfrm>
            <a:off x="6991639" y="2029549"/>
            <a:ext cx="754063" cy="418592"/>
            <a:chOff x="1680" y="912"/>
            <a:chExt cx="576" cy="320"/>
          </a:xfrm>
        </p:grpSpPr>
        <p:grpSp>
          <p:nvGrpSpPr>
            <p:cNvPr id="98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8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99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99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00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9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9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8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018" name="Group 29"/>
          <p:cNvGrpSpPr>
            <a:grpSpLocks noChangeAspect="1"/>
          </p:cNvGrpSpPr>
          <p:nvPr/>
        </p:nvGrpSpPr>
        <p:grpSpPr bwMode="auto">
          <a:xfrm>
            <a:off x="7236296" y="3065036"/>
            <a:ext cx="754063" cy="418592"/>
            <a:chOff x="1680" y="912"/>
            <a:chExt cx="576" cy="320"/>
          </a:xfrm>
        </p:grpSpPr>
        <p:grpSp>
          <p:nvGrpSpPr>
            <p:cNvPr id="101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02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73016B"/>
              </a:solidFill>
              <a:ln w="9525">
                <a:solidFill>
                  <a:srgbClr val="E101D1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02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02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03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4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02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02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2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2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2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2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3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02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TR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047" name="Group 29"/>
          <p:cNvGrpSpPr>
            <a:grpSpLocks noChangeAspect="1"/>
          </p:cNvGrpSpPr>
          <p:nvPr/>
        </p:nvGrpSpPr>
        <p:grpSpPr bwMode="auto">
          <a:xfrm>
            <a:off x="4841251" y="2691019"/>
            <a:ext cx="754063" cy="418592"/>
            <a:chOff x="1680" y="912"/>
            <a:chExt cx="576" cy="320"/>
          </a:xfrm>
        </p:grpSpPr>
        <p:grpSp>
          <p:nvGrpSpPr>
            <p:cNvPr id="104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05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73016B"/>
              </a:solidFill>
              <a:ln w="9525">
                <a:solidFill>
                  <a:srgbClr val="E101D1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05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05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06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05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05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5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5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5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5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5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6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04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TR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079" name="Group 29"/>
          <p:cNvGrpSpPr>
            <a:grpSpLocks noChangeAspect="1"/>
          </p:cNvGrpSpPr>
          <p:nvPr/>
        </p:nvGrpSpPr>
        <p:grpSpPr bwMode="auto">
          <a:xfrm>
            <a:off x="5457069" y="3573016"/>
            <a:ext cx="754063" cy="418592"/>
            <a:chOff x="1680" y="912"/>
            <a:chExt cx="576" cy="320"/>
          </a:xfrm>
        </p:grpSpPr>
        <p:grpSp>
          <p:nvGrpSpPr>
            <p:cNvPr id="108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08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73016B"/>
              </a:solidFill>
              <a:ln w="9525">
                <a:solidFill>
                  <a:srgbClr val="E101D1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08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08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09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0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0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08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08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8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8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8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9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08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TR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111" name="Group 29"/>
          <p:cNvGrpSpPr>
            <a:grpSpLocks noChangeAspect="1"/>
          </p:cNvGrpSpPr>
          <p:nvPr/>
        </p:nvGrpSpPr>
        <p:grpSpPr bwMode="auto">
          <a:xfrm>
            <a:off x="7105177" y="4314972"/>
            <a:ext cx="754063" cy="418592"/>
            <a:chOff x="1680" y="912"/>
            <a:chExt cx="576" cy="320"/>
          </a:xfrm>
        </p:grpSpPr>
        <p:grpSp>
          <p:nvGrpSpPr>
            <p:cNvPr id="111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1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11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11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2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1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1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1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1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134" name="Group 29"/>
          <p:cNvGrpSpPr>
            <a:grpSpLocks noChangeAspect="1"/>
          </p:cNvGrpSpPr>
          <p:nvPr/>
        </p:nvGrpSpPr>
        <p:grpSpPr bwMode="auto">
          <a:xfrm>
            <a:off x="8205676" y="4314972"/>
            <a:ext cx="754063" cy="418592"/>
            <a:chOff x="1680" y="912"/>
            <a:chExt cx="576" cy="320"/>
          </a:xfrm>
        </p:grpSpPr>
        <p:grpSp>
          <p:nvGrpSpPr>
            <p:cNvPr id="113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3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13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13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4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5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5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5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5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5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5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5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4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4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4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4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4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4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4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4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4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3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157" name="Group 29"/>
          <p:cNvGrpSpPr>
            <a:grpSpLocks noChangeAspect="1"/>
          </p:cNvGrpSpPr>
          <p:nvPr/>
        </p:nvGrpSpPr>
        <p:grpSpPr bwMode="auto">
          <a:xfrm>
            <a:off x="7105177" y="5025332"/>
            <a:ext cx="754063" cy="418592"/>
            <a:chOff x="1680" y="912"/>
            <a:chExt cx="576" cy="320"/>
          </a:xfrm>
        </p:grpSpPr>
        <p:grpSp>
          <p:nvGrpSpPr>
            <p:cNvPr id="115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6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16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16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7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7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7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7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7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7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7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7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6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6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6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6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6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6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6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7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7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5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180" name="Group 29"/>
          <p:cNvGrpSpPr>
            <a:grpSpLocks noChangeAspect="1"/>
          </p:cNvGrpSpPr>
          <p:nvPr/>
        </p:nvGrpSpPr>
        <p:grpSpPr bwMode="auto">
          <a:xfrm>
            <a:off x="8205676" y="5025332"/>
            <a:ext cx="754063" cy="418592"/>
            <a:chOff x="1680" y="912"/>
            <a:chExt cx="576" cy="320"/>
          </a:xfrm>
        </p:grpSpPr>
        <p:grpSp>
          <p:nvGrpSpPr>
            <p:cNvPr id="118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8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18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18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9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8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8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8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203" name="Group 29"/>
          <p:cNvGrpSpPr>
            <a:grpSpLocks noChangeAspect="1"/>
          </p:cNvGrpSpPr>
          <p:nvPr/>
        </p:nvGrpSpPr>
        <p:grpSpPr bwMode="auto">
          <a:xfrm>
            <a:off x="7285721" y="6049892"/>
            <a:ext cx="754063" cy="418592"/>
            <a:chOff x="1680" y="912"/>
            <a:chExt cx="576" cy="320"/>
          </a:xfrm>
        </p:grpSpPr>
        <p:grpSp>
          <p:nvGrpSpPr>
            <p:cNvPr id="120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0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20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20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1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0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1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0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226" name="Group 29"/>
          <p:cNvGrpSpPr>
            <a:grpSpLocks noChangeAspect="1"/>
          </p:cNvGrpSpPr>
          <p:nvPr/>
        </p:nvGrpSpPr>
        <p:grpSpPr bwMode="auto">
          <a:xfrm>
            <a:off x="8176974" y="6035445"/>
            <a:ext cx="754063" cy="418592"/>
            <a:chOff x="1680" y="912"/>
            <a:chExt cx="576" cy="320"/>
          </a:xfrm>
        </p:grpSpPr>
        <p:grpSp>
          <p:nvGrpSpPr>
            <p:cNvPr id="122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2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23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23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4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3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3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2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277" name="Group 29"/>
          <p:cNvGrpSpPr>
            <a:grpSpLocks noChangeAspect="1"/>
          </p:cNvGrpSpPr>
          <p:nvPr/>
        </p:nvGrpSpPr>
        <p:grpSpPr bwMode="auto">
          <a:xfrm>
            <a:off x="5796136" y="4797152"/>
            <a:ext cx="754063" cy="418592"/>
            <a:chOff x="1680" y="912"/>
            <a:chExt cx="576" cy="320"/>
          </a:xfrm>
        </p:grpSpPr>
        <p:grpSp>
          <p:nvGrpSpPr>
            <p:cNvPr id="127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8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28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28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9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8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8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7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00" name="Group 29"/>
          <p:cNvGrpSpPr>
            <a:grpSpLocks noChangeAspect="1"/>
          </p:cNvGrpSpPr>
          <p:nvPr/>
        </p:nvGrpSpPr>
        <p:grpSpPr bwMode="auto">
          <a:xfrm>
            <a:off x="4738862" y="4797152"/>
            <a:ext cx="754063" cy="418592"/>
            <a:chOff x="1680" y="912"/>
            <a:chExt cx="576" cy="320"/>
          </a:xfrm>
        </p:grpSpPr>
        <p:grpSp>
          <p:nvGrpSpPr>
            <p:cNvPr id="130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0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0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0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1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2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2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2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0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0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0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0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0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23" name="Group 29"/>
          <p:cNvGrpSpPr>
            <a:grpSpLocks noChangeAspect="1"/>
          </p:cNvGrpSpPr>
          <p:nvPr/>
        </p:nvGrpSpPr>
        <p:grpSpPr bwMode="auto">
          <a:xfrm>
            <a:off x="5796136" y="5458680"/>
            <a:ext cx="754063" cy="418592"/>
            <a:chOff x="1680" y="912"/>
            <a:chExt cx="576" cy="320"/>
          </a:xfrm>
        </p:grpSpPr>
        <p:grpSp>
          <p:nvGrpSpPr>
            <p:cNvPr id="132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2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2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2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3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3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4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4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4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4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4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4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2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3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3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3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3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3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3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3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3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2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46" name="Group 29"/>
          <p:cNvGrpSpPr>
            <a:grpSpLocks noChangeAspect="1"/>
          </p:cNvGrpSpPr>
          <p:nvPr/>
        </p:nvGrpSpPr>
        <p:grpSpPr bwMode="auto">
          <a:xfrm>
            <a:off x="4738862" y="5458680"/>
            <a:ext cx="754063" cy="418592"/>
            <a:chOff x="1680" y="912"/>
            <a:chExt cx="576" cy="320"/>
          </a:xfrm>
        </p:grpSpPr>
        <p:grpSp>
          <p:nvGrpSpPr>
            <p:cNvPr id="134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4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5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5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6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5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5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4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69" name="Group 29"/>
          <p:cNvGrpSpPr>
            <a:grpSpLocks noChangeAspect="1"/>
          </p:cNvGrpSpPr>
          <p:nvPr/>
        </p:nvGrpSpPr>
        <p:grpSpPr bwMode="auto">
          <a:xfrm>
            <a:off x="4769818" y="6367872"/>
            <a:ext cx="754063" cy="418592"/>
            <a:chOff x="1680" y="912"/>
            <a:chExt cx="576" cy="320"/>
          </a:xfrm>
        </p:grpSpPr>
        <p:grpSp>
          <p:nvGrpSpPr>
            <p:cNvPr id="137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7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7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7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8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7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7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7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17" name="Group 29"/>
          <p:cNvGrpSpPr>
            <a:grpSpLocks noChangeAspect="1"/>
          </p:cNvGrpSpPr>
          <p:nvPr/>
        </p:nvGrpSpPr>
        <p:grpSpPr bwMode="auto">
          <a:xfrm>
            <a:off x="3491880" y="5242656"/>
            <a:ext cx="754063" cy="418592"/>
            <a:chOff x="1680" y="912"/>
            <a:chExt cx="576" cy="320"/>
          </a:xfrm>
        </p:grpSpPr>
        <p:grpSp>
          <p:nvGrpSpPr>
            <p:cNvPr id="141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2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2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2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43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2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2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2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2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2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2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2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3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1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40" name="Group 29"/>
          <p:cNvGrpSpPr>
            <a:grpSpLocks noChangeAspect="1"/>
          </p:cNvGrpSpPr>
          <p:nvPr/>
        </p:nvGrpSpPr>
        <p:grpSpPr bwMode="auto">
          <a:xfrm>
            <a:off x="2411760" y="5949280"/>
            <a:ext cx="754063" cy="418592"/>
            <a:chOff x="1680" y="912"/>
            <a:chExt cx="576" cy="320"/>
          </a:xfrm>
        </p:grpSpPr>
        <p:grpSp>
          <p:nvGrpSpPr>
            <p:cNvPr id="144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4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4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4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45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6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6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6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4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4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4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4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5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4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63" name="Group 29"/>
          <p:cNvGrpSpPr>
            <a:grpSpLocks noChangeAspect="1"/>
          </p:cNvGrpSpPr>
          <p:nvPr/>
        </p:nvGrpSpPr>
        <p:grpSpPr bwMode="auto">
          <a:xfrm>
            <a:off x="3491880" y="5949280"/>
            <a:ext cx="754063" cy="418592"/>
            <a:chOff x="1680" y="912"/>
            <a:chExt cx="576" cy="320"/>
          </a:xfrm>
        </p:grpSpPr>
        <p:grpSp>
          <p:nvGrpSpPr>
            <p:cNvPr id="146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6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6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6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47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6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7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6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86" name="Group 29"/>
          <p:cNvGrpSpPr>
            <a:grpSpLocks noChangeAspect="1"/>
          </p:cNvGrpSpPr>
          <p:nvPr/>
        </p:nvGrpSpPr>
        <p:grpSpPr bwMode="auto">
          <a:xfrm>
            <a:off x="2411760" y="5242656"/>
            <a:ext cx="754063" cy="418592"/>
            <a:chOff x="1680" y="912"/>
            <a:chExt cx="576" cy="320"/>
          </a:xfrm>
        </p:grpSpPr>
        <p:grpSp>
          <p:nvGrpSpPr>
            <p:cNvPr id="148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8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9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9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50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9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9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8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09" name="Group 29"/>
          <p:cNvGrpSpPr>
            <a:grpSpLocks noChangeAspect="1"/>
          </p:cNvGrpSpPr>
          <p:nvPr/>
        </p:nvGrpSpPr>
        <p:grpSpPr bwMode="auto">
          <a:xfrm>
            <a:off x="4053720" y="3686218"/>
            <a:ext cx="754063" cy="418592"/>
            <a:chOff x="1680" y="912"/>
            <a:chExt cx="576" cy="320"/>
          </a:xfrm>
        </p:grpSpPr>
        <p:grpSp>
          <p:nvGrpSpPr>
            <p:cNvPr id="71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1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73016B"/>
              </a:solidFill>
              <a:ln w="9525">
                <a:solidFill>
                  <a:srgbClr val="E101D1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71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1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72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3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3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1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1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1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1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1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1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TR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41" name="Group 29"/>
          <p:cNvGrpSpPr>
            <a:grpSpLocks noChangeAspect="1"/>
          </p:cNvGrpSpPr>
          <p:nvPr/>
        </p:nvGrpSpPr>
        <p:grpSpPr bwMode="auto">
          <a:xfrm>
            <a:off x="3995314" y="620688"/>
            <a:ext cx="754063" cy="418592"/>
            <a:chOff x="1680" y="912"/>
            <a:chExt cx="576" cy="320"/>
          </a:xfrm>
        </p:grpSpPr>
        <p:grpSp>
          <p:nvGrpSpPr>
            <p:cNvPr id="74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4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74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4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75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6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6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6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6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4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4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4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4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64" name="Group 29"/>
          <p:cNvGrpSpPr>
            <a:grpSpLocks noChangeAspect="1"/>
          </p:cNvGrpSpPr>
          <p:nvPr/>
        </p:nvGrpSpPr>
        <p:grpSpPr bwMode="auto">
          <a:xfrm>
            <a:off x="5114081" y="620688"/>
            <a:ext cx="754063" cy="418592"/>
            <a:chOff x="1680" y="912"/>
            <a:chExt cx="576" cy="320"/>
          </a:xfrm>
        </p:grpSpPr>
        <p:grpSp>
          <p:nvGrpSpPr>
            <p:cNvPr id="76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6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76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6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77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7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7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6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787" name="Group 29"/>
          <p:cNvGrpSpPr>
            <a:grpSpLocks noChangeAspect="1"/>
          </p:cNvGrpSpPr>
          <p:nvPr/>
        </p:nvGrpSpPr>
        <p:grpSpPr bwMode="auto">
          <a:xfrm>
            <a:off x="6482233" y="202096"/>
            <a:ext cx="754063" cy="418592"/>
            <a:chOff x="1680" y="912"/>
            <a:chExt cx="576" cy="320"/>
          </a:xfrm>
        </p:grpSpPr>
        <p:grpSp>
          <p:nvGrpSpPr>
            <p:cNvPr id="78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9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79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9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0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9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9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8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814" name="Group 29"/>
          <p:cNvGrpSpPr>
            <a:grpSpLocks noChangeAspect="1"/>
          </p:cNvGrpSpPr>
          <p:nvPr/>
        </p:nvGrpSpPr>
        <p:grpSpPr bwMode="auto">
          <a:xfrm>
            <a:off x="5114081" y="1298036"/>
            <a:ext cx="754063" cy="418592"/>
            <a:chOff x="1680" y="912"/>
            <a:chExt cx="576" cy="320"/>
          </a:xfrm>
        </p:grpSpPr>
        <p:grpSp>
          <p:nvGrpSpPr>
            <p:cNvPr id="81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81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81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81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2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2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82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1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837" name="Group 29"/>
          <p:cNvGrpSpPr>
            <a:grpSpLocks noChangeAspect="1"/>
          </p:cNvGrpSpPr>
          <p:nvPr/>
        </p:nvGrpSpPr>
        <p:grpSpPr bwMode="auto">
          <a:xfrm>
            <a:off x="3995314" y="1298036"/>
            <a:ext cx="754063" cy="418592"/>
            <a:chOff x="1680" y="912"/>
            <a:chExt cx="576" cy="320"/>
          </a:xfrm>
        </p:grpSpPr>
        <p:grpSp>
          <p:nvGrpSpPr>
            <p:cNvPr id="83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84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84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84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5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4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84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3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39" name="Group 29"/>
          <p:cNvGrpSpPr>
            <a:grpSpLocks noChangeAspect="1"/>
          </p:cNvGrpSpPr>
          <p:nvPr/>
        </p:nvGrpSpPr>
        <p:grpSpPr bwMode="auto">
          <a:xfrm>
            <a:off x="340616" y="3953240"/>
            <a:ext cx="754063" cy="418592"/>
            <a:chOff x="1680" y="912"/>
            <a:chExt cx="576" cy="320"/>
          </a:xfrm>
        </p:grpSpPr>
        <p:grpSp>
          <p:nvGrpSpPr>
            <p:cNvPr id="34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4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4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4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5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4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4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4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77" name="Group 29"/>
          <p:cNvGrpSpPr>
            <a:grpSpLocks noChangeAspect="1"/>
          </p:cNvGrpSpPr>
          <p:nvPr/>
        </p:nvGrpSpPr>
        <p:grpSpPr bwMode="auto">
          <a:xfrm>
            <a:off x="105802" y="463130"/>
            <a:ext cx="754063" cy="418592"/>
            <a:chOff x="1680" y="912"/>
            <a:chExt cx="576" cy="320"/>
          </a:xfrm>
        </p:grpSpPr>
        <p:grpSp>
          <p:nvGrpSpPr>
            <p:cNvPr id="37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8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8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8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9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8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8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7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03" name="Group 29"/>
          <p:cNvGrpSpPr>
            <a:grpSpLocks noChangeAspect="1"/>
          </p:cNvGrpSpPr>
          <p:nvPr/>
        </p:nvGrpSpPr>
        <p:grpSpPr bwMode="auto">
          <a:xfrm>
            <a:off x="1483201" y="463130"/>
            <a:ext cx="754063" cy="418592"/>
            <a:chOff x="1680" y="912"/>
            <a:chExt cx="576" cy="320"/>
          </a:xfrm>
        </p:grpSpPr>
        <p:grpSp>
          <p:nvGrpSpPr>
            <p:cNvPr id="40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0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0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0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1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0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1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0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31" name="Group 29"/>
          <p:cNvGrpSpPr>
            <a:grpSpLocks noChangeAspect="1"/>
          </p:cNvGrpSpPr>
          <p:nvPr/>
        </p:nvGrpSpPr>
        <p:grpSpPr bwMode="auto">
          <a:xfrm>
            <a:off x="1483201" y="1185704"/>
            <a:ext cx="754063" cy="418592"/>
            <a:chOff x="1680" y="912"/>
            <a:chExt cx="576" cy="320"/>
          </a:xfrm>
        </p:grpSpPr>
        <p:grpSp>
          <p:nvGrpSpPr>
            <p:cNvPr id="43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3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3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3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4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3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3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3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56" name="Group 29"/>
          <p:cNvGrpSpPr>
            <a:grpSpLocks noChangeAspect="1"/>
          </p:cNvGrpSpPr>
          <p:nvPr/>
        </p:nvGrpSpPr>
        <p:grpSpPr bwMode="auto">
          <a:xfrm>
            <a:off x="2597304" y="463130"/>
            <a:ext cx="754063" cy="418592"/>
            <a:chOff x="1680" y="912"/>
            <a:chExt cx="576" cy="320"/>
          </a:xfrm>
        </p:grpSpPr>
        <p:grpSp>
          <p:nvGrpSpPr>
            <p:cNvPr id="45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6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6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6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7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6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6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6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90" name="Group 29"/>
          <p:cNvGrpSpPr>
            <a:grpSpLocks noChangeAspect="1"/>
          </p:cNvGrpSpPr>
          <p:nvPr/>
        </p:nvGrpSpPr>
        <p:grpSpPr bwMode="auto">
          <a:xfrm>
            <a:off x="2597304" y="1185704"/>
            <a:ext cx="754063" cy="418592"/>
            <a:chOff x="1680" y="912"/>
            <a:chExt cx="576" cy="320"/>
          </a:xfrm>
        </p:grpSpPr>
        <p:grpSp>
          <p:nvGrpSpPr>
            <p:cNvPr id="49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9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9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0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9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9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9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22" name="Group 29"/>
          <p:cNvGrpSpPr>
            <a:grpSpLocks noChangeAspect="1"/>
          </p:cNvGrpSpPr>
          <p:nvPr/>
        </p:nvGrpSpPr>
        <p:grpSpPr bwMode="auto">
          <a:xfrm>
            <a:off x="2206859" y="2209534"/>
            <a:ext cx="754063" cy="418592"/>
            <a:chOff x="1680" y="912"/>
            <a:chExt cx="576" cy="320"/>
          </a:xfrm>
        </p:grpSpPr>
        <p:grpSp>
          <p:nvGrpSpPr>
            <p:cNvPr id="52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52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2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2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4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5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3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53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4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52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63" name="Group 29"/>
          <p:cNvGrpSpPr>
            <a:grpSpLocks noChangeAspect="1"/>
          </p:cNvGrpSpPr>
          <p:nvPr/>
        </p:nvGrpSpPr>
        <p:grpSpPr bwMode="auto">
          <a:xfrm>
            <a:off x="3286979" y="2209534"/>
            <a:ext cx="754063" cy="418592"/>
            <a:chOff x="1680" y="912"/>
            <a:chExt cx="576" cy="320"/>
          </a:xfrm>
        </p:grpSpPr>
        <p:grpSp>
          <p:nvGrpSpPr>
            <p:cNvPr id="56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56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6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6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8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6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57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56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90" name="Group 29"/>
          <p:cNvGrpSpPr>
            <a:grpSpLocks noChangeAspect="1"/>
          </p:cNvGrpSpPr>
          <p:nvPr/>
        </p:nvGrpSpPr>
        <p:grpSpPr bwMode="auto">
          <a:xfrm>
            <a:off x="2206859" y="2924944"/>
            <a:ext cx="754063" cy="418592"/>
            <a:chOff x="1680" y="912"/>
            <a:chExt cx="576" cy="320"/>
          </a:xfrm>
        </p:grpSpPr>
        <p:grpSp>
          <p:nvGrpSpPr>
            <p:cNvPr id="59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59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9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9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60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1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9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59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9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59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52" name="Group 29"/>
          <p:cNvGrpSpPr>
            <a:grpSpLocks noChangeAspect="1"/>
          </p:cNvGrpSpPr>
          <p:nvPr/>
        </p:nvGrpSpPr>
        <p:grpSpPr bwMode="auto">
          <a:xfrm>
            <a:off x="2571469" y="3990489"/>
            <a:ext cx="754063" cy="418592"/>
            <a:chOff x="1680" y="912"/>
            <a:chExt cx="576" cy="320"/>
          </a:xfrm>
        </p:grpSpPr>
        <p:grpSp>
          <p:nvGrpSpPr>
            <p:cNvPr id="65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73016B"/>
              </a:solidFill>
              <a:ln w="9525">
                <a:solidFill>
                  <a:srgbClr val="E101D1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5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5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66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7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7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7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7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7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5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65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5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TR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80" name="Group 29"/>
          <p:cNvGrpSpPr>
            <a:grpSpLocks noChangeAspect="1"/>
          </p:cNvGrpSpPr>
          <p:nvPr/>
        </p:nvGrpSpPr>
        <p:grpSpPr bwMode="auto">
          <a:xfrm>
            <a:off x="3286979" y="2924944"/>
            <a:ext cx="754063" cy="418592"/>
            <a:chOff x="1680" y="912"/>
            <a:chExt cx="576" cy="320"/>
          </a:xfrm>
        </p:grpSpPr>
        <p:grpSp>
          <p:nvGrpSpPr>
            <p:cNvPr id="68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8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8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8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69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8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68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8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91" name="Group 29"/>
          <p:cNvGrpSpPr>
            <a:grpSpLocks noChangeAspect="1"/>
          </p:cNvGrpSpPr>
          <p:nvPr/>
        </p:nvGrpSpPr>
        <p:grpSpPr bwMode="auto">
          <a:xfrm>
            <a:off x="203752" y="5746712"/>
            <a:ext cx="754063" cy="418592"/>
            <a:chOff x="1680" y="912"/>
            <a:chExt cx="576" cy="320"/>
          </a:xfrm>
        </p:grpSpPr>
        <p:grpSp>
          <p:nvGrpSpPr>
            <p:cNvPr id="19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9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9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9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0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9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9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9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16" name="Group 29"/>
          <p:cNvGrpSpPr>
            <a:grpSpLocks noChangeAspect="1"/>
          </p:cNvGrpSpPr>
          <p:nvPr/>
        </p:nvGrpSpPr>
        <p:grpSpPr bwMode="auto">
          <a:xfrm>
            <a:off x="1225649" y="5746712"/>
            <a:ext cx="754063" cy="418592"/>
            <a:chOff x="1680" y="912"/>
            <a:chExt cx="576" cy="320"/>
          </a:xfrm>
        </p:grpSpPr>
        <p:grpSp>
          <p:nvGrpSpPr>
            <p:cNvPr id="21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2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2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2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3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2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2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2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48" name="Group 29"/>
          <p:cNvGrpSpPr>
            <a:grpSpLocks noChangeAspect="1"/>
          </p:cNvGrpSpPr>
          <p:nvPr/>
        </p:nvGrpSpPr>
        <p:grpSpPr bwMode="auto">
          <a:xfrm>
            <a:off x="340616" y="4659864"/>
            <a:ext cx="754063" cy="418592"/>
            <a:chOff x="1680" y="912"/>
            <a:chExt cx="576" cy="320"/>
          </a:xfrm>
        </p:grpSpPr>
        <p:grpSp>
          <p:nvGrpSpPr>
            <p:cNvPr id="24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5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5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5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6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5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5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5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954" name="Group 29"/>
          <p:cNvGrpSpPr>
            <a:grpSpLocks noChangeAspect="1"/>
          </p:cNvGrpSpPr>
          <p:nvPr/>
        </p:nvGrpSpPr>
        <p:grpSpPr bwMode="auto">
          <a:xfrm>
            <a:off x="8037776" y="2029549"/>
            <a:ext cx="754063" cy="418592"/>
            <a:chOff x="1680" y="912"/>
            <a:chExt cx="576" cy="320"/>
          </a:xfrm>
        </p:grpSpPr>
        <p:grpSp>
          <p:nvGrpSpPr>
            <p:cNvPr id="95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5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95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95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6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6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6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5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1591" name="Connettore 1 1590"/>
          <p:cNvCxnSpPr>
            <a:endCxn id="1582" idx="0"/>
          </p:cNvCxnSpPr>
          <p:nvPr/>
        </p:nvCxnSpPr>
        <p:spPr>
          <a:xfrm>
            <a:off x="5366080" y="2134319"/>
            <a:ext cx="558426" cy="1331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8" name="Group 29"/>
          <p:cNvGrpSpPr>
            <a:grpSpLocks noChangeAspect="1"/>
          </p:cNvGrpSpPr>
          <p:nvPr/>
        </p:nvGrpSpPr>
        <p:grpSpPr bwMode="auto">
          <a:xfrm>
            <a:off x="5546593" y="2146570"/>
            <a:ext cx="753599" cy="418334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6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57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7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7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58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9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7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57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57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RC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1621" name="Esagono 1620"/>
          <p:cNvSpPr/>
          <p:nvPr/>
        </p:nvSpPr>
        <p:spPr>
          <a:xfrm>
            <a:off x="139629" y="2657522"/>
            <a:ext cx="457055" cy="693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3" name="Esagono 1622"/>
          <p:cNvSpPr/>
          <p:nvPr/>
        </p:nvSpPr>
        <p:spPr>
          <a:xfrm rot="5400000">
            <a:off x="393332" y="2402981"/>
            <a:ext cx="457054" cy="693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4" name="Esagono 1623"/>
          <p:cNvSpPr/>
          <p:nvPr/>
        </p:nvSpPr>
        <p:spPr>
          <a:xfrm rot="5400000">
            <a:off x="393332" y="2873549"/>
            <a:ext cx="457054" cy="693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5" name="Esagono 1624"/>
          <p:cNvSpPr/>
          <p:nvPr/>
        </p:nvSpPr>
        <p:spPr>
          <a:xfrm rot="5400000">
            <a:off x="-106653" y="2402981"/>
            <a:ext cx="457054" cy="693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7" name="Esagono 1626"/>
          <p:cNvSpPr/>
          <p:nvPr/>
        </p:nvSpPr>
        <p:spPr>
          <a:xfrm>
            <a:off x="830007" y="2163337"/>
            <a:ext cx="457055" cy="693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8" name="Esagono 1627"/>
          <p:cNvSpPr/>
          <p:nvPr/>
        </p:nvSpPr>
        <p:spPr>
          <a:xfrm>
            <a:off x="830007" y="2657523"/>
            <a:ext cx="457054" cy="693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9" name="Esagono 1628"/>
          <p:cNvSpPr/>
          <p:nvPr/>
        </p:nvSpPr>
        <p:spPr>
          <a:xfrm>
            <a:off x="830007" y="3118621"/>
            <a:ext cx="457054" cy="693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0" name="Esagono 1629"/>
          <p:cNvSpPr/>
          <p:nvPr/>
        </p:nvSpPr>
        <p:spPr>
          <a:xfrm rot="5400000">
            <a:off x="1083710" y="2402982"/>
            <a:ext cx="457054" cy="693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1" name="Esagono 1630"/>
          <p:cNvSpPr/>
          <p:nvPr/>
        </p:nvSpPr>
        <p:spPr>
          <a:xfrm rot="5400000">
            <a:off x="1083710" y="2873550"/>
            <a:ext cx="457054" cy="693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2" name="Esagono 1631"/>
          <p:cNvSpPr/>
          <p:nvPr/>
        </p:nvSpPr>
        <p:spPr>
          <a:xfrm rot="5400000">
            <a:off x="583725" y="2402982"/>
            <a:ext cx="457054" cy="693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3" name="Esagono 1632"/>
          <p:cNvSpPr/>
          <p:nvPr/>
        </p:nvSpPr>
        <p:spPr>
          <a:xfrm rot="5400000">
            <a:off x="583725" y="2873550"/>
            <a:ext cx="457054" cy="693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2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2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0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2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2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00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2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2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2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2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2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2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2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2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2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2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2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2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2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2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2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20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2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2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2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2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2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2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2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6" dur="2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" dur="2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2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3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3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3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3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3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3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3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3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3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3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3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3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3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3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3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3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3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3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3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3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3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3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3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3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3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3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3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3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3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3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3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3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3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3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3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3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3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3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3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3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3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3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3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3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3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3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3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3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3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3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3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3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3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3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3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3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3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3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3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3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3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3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3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3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3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3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3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3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3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3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3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3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3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3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3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3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3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3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3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3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000"/>
                            </p:stCondLst>
                            <p:childTnLst>
                              <p:par>
                                <p:cTn id="5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0" dur="2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1" grpId="0" animBg="1"/>
      <p:bldP spid="1623" grpId="0" animBg="1"/>
      <p:bldP spid="1623" grpId="1" animBg="1"/>
      <p:bldP spid="1623" grpId="2" animBg="1"/>
      <p:bldP spid="1624" grpId="0" animBg="1"/>
      <p:bldP spid="1624" grpId="1" animBg="1"/>
      <p:bldP spid="1624" grpId="2" animBg="1"/>
      <p:bldP spid="1625" grpId="0" animBg="1"/>
      <p:bldP spid="1627" grpId="0" animBg="1"/>
      <p:bldP spid="1628" grpId="0" animBg="1"/>
      <p:bldP spid="1629" grpId="0" animBg="1"/>
      <p:bldP spid="1630" grpId="0" animBg="1"/>
      <p:bldP spid="1630" grpId="1" animBg="1"/>
      <p:bldP spid="1631" grpId="0" animBg="1"/>
      <p:bldP spid="1632" grpId="0" animBg="1"/>
      <p:bldP spid="1633" grpId="0" animBg="1"/>
      <p:bldP spid="163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Rettangolo 1548"/>
          <p:cNvSpPr/>
          <p:nvPr/>
        </p:nvSpPr>
        <p:spPr>
          <a:xfrm>
            <a:off x="0" y="558533"/>
            <a:ext cx="495467" cy="561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1555"/>
          <p:cNvGrpSpPr/>
          <p:nvPr/>
        </p:nvGrpSpPr>
        <p:grpSpPr>
          <a:xfrm>
            <a:off x="1331640" y="188640"/>
            <a:ext cx="2149117" cy="1512168"/>
            <a:chOff x="3059832" y="4941168"/>
            <a:chExt cx="2149117" cy="1512168"/>
          </a:xfrm>
        </p:grpSpPr>
        <p:sp>
          <p:nvSpPr>
            <p:cNvPr id="1557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8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SEA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5" name="Gruppo 1552"/>
          <p:cNvGrpSpPr/>
          <p:nvPr/>
        </p:nvGrpSpPr>
        <p:grpSpPr>
          <a:xfrm>
            <a:off x="2062843" y="1916832"/>
            <a:ext cx="2149117" cy="1512168"/>
            <a:chOff x="3059832" y="4941168"/>
            <a:chExt cx="2149117" cy="1512168"/>
          </a:xfrm>
        </p:grpSpPr>
        <p:sp>
          <p:nvSpPr>
            <p:cNvPr id="1554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5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DEN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7" name="Gruppo 1549"/>
          <p:cNvGrpSpPr/>
          <p:nvPr/>
        </p:nvGrpSpPr>
        <p:grpSpPr>
          <a:xfrm>
            <a:off x="3863043" y="332656"/>
            <a:ext cx="2149117" cy="1512168"/>
            <a:chOff x="3059832" y="4941168"/>
            <a:chExt cx="2149117" cy="1512168"/>
          </a:xfrm>
        </p:grpSpPr>
        <p:sp>
          <p:nvSpPr>
            <p:cNvPr id="1551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2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CHI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48" name="Rettangolo 1547"/>
          <p:cNvSpPr/>
          <p:nvPr/>
        </p:nvSpPr>
        <p:spPr>
          <a:xfrm>
            <a:off x="8648533" y="558533"/>
            <a:ext cx="495467" cy="561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1544"/>
          <p:cNvGrpSpPr/>
          <p:nvPr/>
        </p:nvGrpSpPr>
        <p:grpSpPr>
          <a:xfrm>
            <a:off x="6804248" y="1052736"/>
            <a:ext cx="2149117" cy="1512168"/>
            <a:chOff x="3059832" y="4941168"/>
            <a:chExt cx="2149117" cy="1512168"/>
          </a:xfrm>
        </p:grpSpPr>
        <p:sp>
          <p:nvSpPr>
            <p:cNvPr id="1546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7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NYC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9" name="Gruppo 1541"/>
          <p:cNvGrpSpPr/>
          <p:nvPr/>
        </p:nvGrpSpPr>
        <p:grpSpPr>
          <a:xfrm>
            <a:off x="6948264" y="4005064"/>
            <a:ext cx="2149117" cy="1512168"/>
            <a:chOff x="3059832" y="4941168"/>
            <a:chExt cx="2149117" cy="1512168"/>
          </a:xfrm>
        </p:grpSpPr>
        <p:sp>
          <p:nvSpPr>
            <p:cNvPr id="1543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4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WAS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0" name="Gruppo 1538"/>
          <p:cNvGrpSpPr/>
          <p:nvPr/>
        </p:nvGrpSpPr>
        <p:grpSpPr>
          <a:xfrm>
            <a:off x="4572000" y="4509120"/>
            <a:ext cx="2149117" cy="1512168"/>
            <a:chOff x="3059832" y="4941168"/>
            <a:chExt cx="2149117" cy="1512168"/>
          </a:xfrm>
        </p:grpSpPr>
        <p:sp>
          <p:nvSpPr>
            <p:cNvPr id="1540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1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ATL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1" name="Gruppo 1537"/>
          <p:cNvGrpSpPr/>
          <p:nvPr/>
        </p:nvGrpSpPr>
        <p:grpSpPr>
          <a:xfrm>
            <a:off x="2267744" y="4941168"/>
            <a:ext cx="2149117" cy="1512168"/>
            <a:chOff x="3059832" y="4941168"/>
            <a:chExt cx="2149117" cy="1512168"/>
          </a:xfrm>
        </p:grpSpPr>
        <p:sp>
          <p:nvSpPr>
            <p:cNvPr id="1536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HOU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2" name="Gruppo 1536"/>
          <p:cNvGrpSpPr/>
          <p:nvPr/>
        </p:nvGrpSpPr>
        <p:grpSpPr>
          <a:xfrm>
            <a:off x="179512" y="3684514"/>
            <a:ext cx="2149117" cy="1492862"/>
            <a:chOff x="234432" y="4075608"/>
            <a:chExt cx="2149117" cy="1492862"/>
          </a:xfrm>
        </p:grpSpPr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234432" y="4225854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Rounded Rectangle 179"/>
            <p:cNvSpPr/>
            <p:nvPr/>
          </p:nvSpPr>
          <p:spPr>
            <a:xfrm>
              <a:off x="989109" y="4075608"/>
              <a:ext cx="639763" cy="21748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LAX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cxnSp>
        <p:nvCxnSpPr>
          <p:cNvPr id="247" name="Connettore 1 246"/>
          <p:cNvCxnSpPr>
            <a:stCxn id="193" idx="0"/>
            <a:endCxn id="250" idx="0"/>
          </p:cNvCxnSpPr>
          <p:nvPr/>
        </p:nvCxnSpPr>
        <p:spPr>
          <a:xfrm flipV="1">
            <a:off x="580784" y="4782825"/>
            <a:ext cx="136864" cy="10868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1 299"/>
          <p:cNvCxnSpPr>
            <a:stCxn id="193" idx="0"/>
            <a:endCxn id="276" idx="0"/>
          </p:cNvCxnSpPr>
          <p:nvPr/>
        </p:nvCxnSpPr>
        <p:spPr>
          <a:xfrm flipV="1">
            <a:off x="580784" y="4796281"/>
            <a:ext cx="1144976" cy="107339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Connettore 1 302"/>
          <p:cNvCxnSpPr>
            <a:stCxn id="223" idx="0"/>
            <a:endCxn id="262" idx="0"/>
          </p:cNvCxnSpPr>
          <p:nvPr/>
        </p:nvCxnSpPr>
        <p:spPr>
          <a:xfrm flipH="1" flipV="1">
            <a:off x="718762" y="4780801"/>
            <a:ext cx="883919" cy="10888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ttore 1 308"/>
          <p:cNvCxnSpPr>
            <a:stCxn id="223" idx="0"/>
            <a:endCxn id="276" idx="0"/>
          </p:cNvCxnSpPr>
          <p:nvPr/>
        </p:nvCxnSpPr>
        <p:spPr>
          <a:xfrm flipV="1">
            <a:off x="1602681" y="4796281"/>
            <a:ext cx="123079" cy="10733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nettore 1 426"/>
          <p:cNvCxnSpPr>
            <a:stCxn id="379" idx="0"/>
            <a:endCxn id="405" idx="0"/>
          </p:cNvCxnSpPr>
          <p:nvPr/>
        </p:nvCxnSpPr>
        <p:spPr>
          <a:xfrm>
            <a:off x="482834" y="586091"/>
            <a:ext cx="13773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Connettore 1 809"/>
          <p:cNvCxnSpPr>
            <a:stCxn id="766" idx="0"/>
            <a:endCxn id="789" idx="0"/>
          </p:cNvCxnSpPr>
          <p:nvPr/>
        </p:nvCxnSpPr>
        <p:spPr>
          <a:xfrm flipV="1">
            <a:off x="5491113" y="325057"/>
            <a:ext cx="1368152" cy="418592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8" name="Connettore 1 927"/>
          <p:cNvCxnSpPr>
            <a:stCxn id="884" idx="0"/>
            <a:endCxn id="907" idx="0"/>
          </p:cNvCxnSpPr>
          <p:nvPr/>
        </p:nvCxnSpPr>
        <p:spPr>
          <a:xfrm flipV="1">
            <a:off x="8414808" y="239593"/>
            <a:ext cx="100641" cy="119320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ttore 1 1248"/>
          <p:cNvCxnSpPr>
            <a:stCxn id="1182" idx="0"/>
            <a:endCxn id="1205" idx="0"/>
          </p:cNvCxnSpPr>
          <p:nvPr/>
        </p:nvCxnSpPr>
        <p:spPr>
          <a:xfrm flipH="1">
            <a:off x="7662753" y="5148293"/>
            <a:ext cx="919955" cy="1024560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ttore 1 1251"/>
          <p:cNvCxnSpPr>
            <a:stCxn id="1194" idx="3"/>
            <a:endCxn id="1240" idx="0"/>
          </p:cNvCxnSpPr>
          <p:nvPr/>
        </p:nvCxnSpPr>
        <p:spPr>
          <a:xfrm flipH="1">
            <a:off x="8555120" y="5146241"/>
            <a:ext cx="28310" cy="1010141"/>
          </a:xfrm>
          <a:prstGeom prst="line">
            <a:avLst/>
          </a:prstGeom>
          <a:ln w="762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2" name="Connettore 1 1391"/>
          <p:cNvCxnSpPr>
            <a:stCxn id="1348" idx="0"/>
            <a:endCxn id="1371" idx="0"/>
          </p:cNvCxnSpPr>
          <p:nvPr/>
        </p:nvCxnSpPr>
        <p:spPr>
          <a:xfrm>
            <a:off x="5115894" y="5581641"/>
            <a:ext cx="30956" cy="909192"/>
          </a:xfrm>
          <a:prstGeom prst="line">
            <a:avLst/>
          </a:prstGeom>
          <a:ln w="76200" cap="flat" cmpd="sng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9"/>
          <p:cNvGrpSpPr>
            <a:grpSpLocks noChangeAspect="1"/>
          </p:cNvGrpSpPr>
          <p:nvPr/>
        </p:nvGrpSpPr>
        <p:grpSpPr bwMode="auto">
          <a:xfrm>
            <a:off x="8138417" y="116632"/>
            <a:ext cx="754063" cy="418592"/>
            <a:chOff x="1680" y="912"/>
            <a:chExt cx="576" cy="320"/>
          </a:xfrm>
        </p:grpSpPr>
        <p:grpSp>
          <p:nvGrpSpPr>
            <p:cNvPr id="2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0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2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2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1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0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24" name="Group 29"/>
          <p:cNvGrpSpPr>
            <a:grpSpLocks noChangeAspect="1"/>
          </p:cNvGrpSpPr>
          <p:nvPr/>
        </p:nvGrpSpPr>
        <p:grpSpPr bwMode="auto">
          <a:xfrm>
            <a:off x="6991639" y="1309837"/>
            <a:ext cx="754063" cy="418592"/>
            <a:chOff x="1680" y="912"/>
            <a:chExt cx="576" cy="320"/>
          </a:xfrm>
        </p:grpSpPr>
        <p:grpSp>
          <p:nvGrpSpPr>
            <p:cNvPr id="132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3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2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2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4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4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3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3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3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47" name="Group 29"/>
          <p:cNvGrpSpPr>
            <a:grpSpLocks noChangeAspect="1"/>
          </p:cNvGrpSpPr>
          <p:nvPr/>
        </p:nvGrpSpPr>
        <p:grpSpPr bwMode="auto">
          <a:xfrm>
            <a:off x="6991639" y="2029549"/>
            <a:ext cx="754063" cy="418592"/>
            <a:chOff x="1680" y="912"/>
            <a:chExt cx="576" cy="320"/>
          </a:xfrm>
        </p:grpSpPr>
        <p:grpSp>
          <p:nvGrpSpPr>
            <p:cNvPr id="135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8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5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5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00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6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9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8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3" name="Group 29"/>
          <p:cNvGrpSpPr>
            <a:grpSpLocks noChangeAspect="1"/>
          </p:cNvGrpSpPr>
          <p:nvPr/>
        </p:nvGrpSpPr>
        <p:grpSpPr bwMode="auto">
          <a:xfrm>
            <a:off x="7105177" y="4314972"/>
            <a:ext cx="754063" cy="418592"/>
            <a:chOff x="1680" y="912"/>
            <a:chExt cx="576" cy="320"/>
          </a:xfrm>
        </p:grpSpPr>
        <p:grpSp>
          <p:nvGrpSpPr>
            <p:cNvPr id="4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1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2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1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1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1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94" name="Group 29"/>
          <p:cNvGrpSpPr>
            <a:grpSpLocks noChangeAspect="1"/>
          </p:cNvGrpSpPr>
          <p:nvPr/>
        </p:nvGrpSpPr>
        <p:grpSpPr bwMode="auto">
          <a:xfrm>
            <a:off x="7285721" y="6049892"/>
            <a:ext cx="754063" cy="418592"/>
            <a:chOff x="1680" y="912"/>
            <a:chExt cx="576" cy="320"/>
          </a:xfrm>
        </p:grpSpPr>
        <p:grpSp>
          <p:nvGrpSpPr>
            <p:cNvPr id="139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0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9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9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1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0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1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0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02" name="Group 29"/>
          <p:cNvGrpSpPr>
            <a:grpSpLocks noChangeAspect="1"/>
          </p:cNvGrpSpPr>
          <p:nvPr/>
        </p:nvGrpSpPr>
        <p:grpSpPr bwMode="auto">
          <a:xfrm>
            <a:off x="8176974" y="6035445"/>
            <a:ext cx="754063" cy="418592"/>
            <a:chOff x="1680" y="912"/>
            <a:chExt cx="576" cy="320"/>
          </a:xfrm>
        </p:grpSpPr>
        <p:grpSp>
          <p:nvGrpSpPr>
            <p:cNvPr id="140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2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0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0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4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0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3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2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09" name="Group 29"/>
          <p:cNvGrpSpPr>
            <a:grpSpLocks noChangeAspect="1"/>
          </p:cNvGrpSpPr>
          <p:nvPr/>
        </p:nvGrpSpPr>
        <p:grpSpPr bwMode="auto">
          <a:xfrm>
            <a:off x="5796136" y="4797152"/>
            <a:ext cx="754063" cy="418592"/>
            <a:chOff x="1680" y="912"/>
            <a:chExt cx="576" cy="320"/>
          </a:xfrm>
        </p:grpSpPr>
        <p:grpSp>
          <p:nvGrpSpPr>
            <p:cNvPr id="141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8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1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1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9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1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8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7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69" name="Group 29"/>
          <p:cNvGrpSpPr>
            <a:grpSpLocks noChangeAspect="1"/>
          </p:cNvGrpSpPr>
          <p:nvPr/>
        </p:nvGrpSpPr>
        <p:grpSpPr bwMode="auto">
          <a:xfrm>
            <a:off x="4769818" y="6367872"/>
            <a:ext cx="754063" cy="418592"/>
            <a:chOff x="1680" y="912"/>
            <a:chExt cx="576" cy="320"/>
          </a:xfrm>
        </p:grpSpPr>
        <p:grpSp>
          <p:nvGrpSpPr>
            <p:cNvPr id="148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7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8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9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8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9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7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7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23" name="Group 29"/>
          <p:cNvGrpSpPr>
            <a:grpSpLocks noChangeAspect="1"/>
          </p:cNvGrpSpPr>
          <p:nvPr/>
        </p:nvGrpSpPr>
        <p:grpSpPr bwMode="auto">
          <a:xfrm>
            <a:off x="3491880" y="5949280"/>
            <a:ext cx="754063" cy="418592"/>
            <a:chOff x="1680" y="912"/>
            <a:chExt cx="576" cy="320"/>
          </a:xfrm>
        </p:grpSpPr>
        <p:grpSp>
          <p:nvGrpSpPr>
            <p:cNvPr id="152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6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2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2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47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2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7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6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31" name="Group 29"/>
          <p:cNvGrpSpPr>
            <a:grpSpLocks noChangeAspect="1"/>
          </p:cNvGrpSpPr>
          <p:nvPr/>
        </p:nvGrpSpPr>
        <p:grpSpPr bwMode="auto">
          <a:xfrm>
            <a:off x="2411760" y="5242656"/>
            <a:ext cx="754063" cy="418592"/>
            <a:chOff x="1680" y="912"/>
            <a:chExt cx="576" cy="320"/>
          </a:xfrm>
        </p:grpSpPr>
        <p:grpSp>
          <p:nvGrpSpPr>
            <p:cNvPr id="153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8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3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3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50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3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9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8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39" name="Group 29"/>
          <p:cNvGrpSpPr>
            <a:grpSpLocks noChangeAspect="1"/>
          </p:cNvGrpSpPr>
          <p:nvPr/>
        </p:nvGrpSpPr>
        <p:grpSpPr bwMode="auto">
          <a:xfrm>
            <a:off x="6482233" y="202096"/>
            <a:ext cx="754063" cy="418592"/>
            <a:chOff x="1680" y="912"/>
            <a:chExt cx="576" cy="320"/>
          </a:xfrm>
        </p:grpSpPr>
        <p:grpSp>
          <p:nvGrpSpPr>
            <p:cNvPr id="154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9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4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5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0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5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9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8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63" name="Group 29"/>
          <p:cNvGrpSpPr>
            <a:grpSpLocks noChangeAspect="1"/>
          </p:cNvGrpSpPr>
          <p:nvPr/>
        </p:nvGrpSpPr>
        <p:grpSpPr bwMode="auto">
          <a:xfrm>
            <a:off x="3995314" y="1298036"/>
            <a:ext cx="754063" cy="418592"/>
            <a:chOff x="1680" y="912"/>
            <a:chExt cx="576" cy="320"/>
          </a:xfrm>
        </p:grpSpPr>
        <p:grpSp>
          <p:nvGrpSpPr>
            <p:cNvPr id="156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84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6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6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5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6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84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3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25" name="Group 29"/>
          <p:cNvGrpSpPr>
            <a:grpSpLocks noChangeAspect="1"/>
          </p:cNvGrpSpPr>
          <p:nvPr/>
        </p:nvGrpSpPr>
        <p:grpSpPr bwMode="auto">
          <a:xfrm>
            <a:off x="340616" y="3953240"/>
            <a:ext cx="754063" cy="418592"/>
            <a:chOff x="1680" y="912"/>
            <a:chExt cx="576" cy="320"/>
          </a:xfrm>
        </p:grpSpPr>
        <p:grpSp>
          <p:nvGrpSpPr>
            <p:cNvPr id="22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4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2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2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5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3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4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4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46" name="Group 29"/>
          <p:cNvGrpSpPr>
            <a:grpSpLocks noChangeAspect="1"/>
          </p:cNvGrpSpPr>
          <p:nvPr/>
        </p:nvGrpSpPr>
        <p:grpSpPr bwMode="auto">
          <a:xfrm>
            <a:off x="105802" y="463130"/>
            <a:ext cx="754063" cy="418592"/>
            <a:chOff x="1680" y="912"/>
            <a:chExt cx="576" cy="320"/>
          </a:xfrm>
        </p:grpSpPr>
        <p:grpSp>
          <p:nvGrpSpPr>
            <p:cNvPr id="24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8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4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5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9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5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8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7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72" name="Group 29"/>
          <p:cNvGrpSpPr>
            <a:grpSpLocks noChangeAspect="1"/>
          </p:cNvGrpSpPr>
          <p:nvPr/>
        </p:nvGrpSpPr>
        <p:grpSpPr bwMode="auto">
          <a:xfrm>
            <a:off x="2597304" y="1185704"/>
            <a:ext cx="754063" cy="418592"/>
            <a:chOff x="1680" y="912"/>
            <a:chExt cx="576" cy="320"/>
          </a:xfrm>
        </p:grpSpPr>
        <p:grpSp>
          <p:nvGrpSpPr>
            <p:cNvPr id="27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7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7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0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7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9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9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610" name="Group 29"/>
          <p:cNvGrpSpPr>
            <a:grpSpLocks noChangeAspect="1"/>
          </p:cNvGrpSpPr>
          <p:nvPr/>
        </p:nvGrpSpPr>
        <p:grpSpPr bwMode="auto">
          <a:xfrm>
            <a:off x="3286979" y="2209534"/>
            <a:ext cx="754063" cy="418592"/>
            <a:chOff x="1680" y="912"/>
            <a:chExt cx="576" cy="320"/>
          </a:xfrm>
        </p:grpSpPr>
        <p:grpSp>
          <p:nvGrpSpPr>
            <p:cNvPr id="161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56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61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62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8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2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57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56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10" name="Group 29"/>
          <p:cNvGrpSpPr>
            <a:grpSpLocks noChangeAspect="1"/>
          </p:cNvGrpSpPr>
          <p:nvPr/>
        </p:nvGrpSpPr>
        <p:grpSpPr bwMode="auto">
          <a:xfrm>
            <a:off x="3286979" y="2924944"/>
            <a:ext cx="754063" cy="418592"/>
            <a:chOff x="1680" y="912"/>
            <a:chExt cx="576" cy="320"/>
          </a:xfrm>
        </p:grpSpPr>
        <p:grpSp>
          <p:nvGrpSpPr>
            <p:cNvPr id="31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8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1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1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69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1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68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8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15" name="Group 29"/>
          <p:cNvGrpSpPr>
            <a:grpSpLocks noChangeAspect="1"/>
          </p:cNvGrpSpPr>
          <p:nvPr/>
        </p:nvGrpSpPr>
        <p:grpSpPr bwMode="auto">
          <a:xfrm>
            <a:off x="203752" y="5746712"/>
            <a:ext cx="754063" cy="418592"/>
            <a:chOff x="1680" y="912"/>
            <a:chExt cx="576" cy="320"/>
          </a:xfrm>
        </p:grpSpPr>
        <p:grpSp>
          <p:nvGrpSpPr>
            <p:cNvPr id="31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9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1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63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0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3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9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9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636" name="Group 29"/>
          <p:cNvGrpSpPr>
            <a:grpSpLocks noChangeAspect="1"/>
          </p:cNvGrpSpPr>
          <p:nvPr/>
        </p:nvGrpSpPr>
        <p:grpSpPr bwMode="auto">
          <a:xfrm>
            <a:off x="1225649" y="5746712"/>
            <a:ext cx="754063" cy="418592"/>
            <a:chOff x="1680" y="912"/>
            <a:chExt cx="576" cy="320"/>
          </a:xfrm>
        </p:grpSpPr>
        <p:grpSp>
          <p:nvGrpSpPr>
            <p:cNvPr id="163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2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63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63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3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4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2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2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646" name="Group 29"/>
          <p:cNvGrpSpPr>
            <a:grpSpLocks noChangeAspect="1"/>
          </p:cNvGrpSpPr>
          <p:nvPr/>
        </p:nvGrpSpPr>
        <p:grpSpPr bwMode="auto">
          <a:xfrm>
            <a:off x="8037776" y="2029549"/>
            <a:ext cx="754063" cy="418592"/>
            <a:chOff x="1680" y="912"/>
            <a:chExt cx="576" cy="320"/>
          </a:xfrm>
        </p:grpSpPr>
        <p:grpSp>
          <p:nvGrpSpPr>
            <p:cNvPr id="164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5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64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64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6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5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6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5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651" name="Group 29"/>
          <p:cNvGrpSpPr>
            <a:grpSpLocks noChangeAspect="1"/>
          </p:cNvGrpSpPr>
          <p:nvPr/>
        </p:nvGrpSpPr>
        <p:grpSpPr bwMode="auto">
          <a:xfrm>
            <a:off x="5546593" y="2146570"/>
            <a:ext cx="753599" cy="418334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5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57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65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65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58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9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5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57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57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RC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1232" name="Figura a mano libera 1231"/>
          <p:cNvSpPr/>
          <p:nvPr/>
        </p:nvSpPr>
        <p:spPr>
          <a:xfrm>
            <a:off x="184573" y="762000"/>
            <a:ext cx="1654387" cy="3992880"/>
          </a:xfrm>
          <a:custGeom>
            <a:avLst/>
            <a:gdLst>
              <a:gd name="connsiteX0" fmla="*/ 292947 w 1654387"/>
              <a:gd name="connsiteY0" fmla="*/ 3992880 h 3992880"/>
              <a:gd name="connsiteX1" fmla="*/ 8467 w 1654387"/>
              <a:gd name="connsiteY1" fmla="*/ 3423920 h 3992880"/>
              <a:gd name="connsiteX2" fmla="*/ 343747 w 1654387"/>
              <a:gd name="connsiteY2" fmla="*/ 1493520 h 3992880"/>
              <a:gd name="connsiteX3" fmla="*/ 1278467 w 1654387"/>
              <a:gd name="connsiteY3" fmla="*/ 782320 h 3992880"/>
              <a:gd name="connsiteX4" fmla="*/ 1654387 w 1654387"/>
              <a:gd name="connsiteY4" fmla="*/ 0 h 39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387" h="3992880">
                <a:moveTo>
                  <a:pt x="292947" y="3992880"/>
                </a:moveTo>
                <a:cubicBezTo>
                  <a:pt x="146473" y="3916680"/>
                  <a:pt x="0" y="3840480"/>
                  <a:pt x="8467" y="3423920"/>
                </a:cubicBezTo>
                <a:cubicBezTo>
                  <a:pt x="16934" y="3007360"/>
                  <a:pt x="132080" y="1933787"/>
                  <a:pt x="343747" y="1493520"/>
                </a:cubicBezTo>
                <a:cubicBezTo>
                  <a:pt x="555414" y="1053253"/>
                  <a:pt x="1060027" y="1031240"/>
                  <a:pt x="1278467" y="782320"/>
                </a:cubicBezTo>
                <a:cubicBezTo>
                  <a:pt x="1496907" y="533400"/>
                  <a:pt x="1575647" y="266700"/>
                  <a:pt x="1654387" y="0"/>
                </a:cubicBezTo>
              </a:path>
            </a:pathLst>
          </a:custGeom>
          <a:ln w="76200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0" name="Figura a mano libera 1249"/>
          <p:cNvSpPr/>
          <p:nvPr/>
        </p:nvSpPr>
        <p:spPr>
          <a:xfrm>
            <a:off x="1005840" y="4937760"/>
            <a:ext cx="436880" cy="132980"/>
          </a:xfrm>
          <a:custGeom>
            <a:avLst/>
            <a:gdLst>
              <a:gd name="connsiteX0" fmla="*/ 0 w 436880"/>
              <a:gd name="connsiteY0" fmla="*/ 0 h 133773"/>
              <a:gd name="connsiteX1" fmla="*/ 233680 w 436880"/>
              <a:gd name="connsiteY1" fmla="*/ 121920 h 133773"/>
              <a:gd name="connsiteX2" fmla="*/ 436880 w 436880"/>
              <a:gd name="connsiteY2" fmla="*/ 71120 h 133773"/>
              <a:gd name="connsiteX0" fmla="*/ 0 w 436880"/>
              <a:gd name="connsiteY0" fmla="*/ 0 h 132980"/>
              <a:gd name="connsiteX1" fmla="*/ 219809 w 436880"/>
              <a:gd name="connsiteY1" fmla="*/ 121127 h 132980"/>
              <a:gd name="connsiteX2" fmla="*/ 436880 w 436880"/>
              <a:gd name="connsiteY2" fmla="*/ 71120 h 13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880" h="132980">
                <a:moveTo>
                  <a:pt x="0" y="0"/>
                </a:moveTo>
                <a:cubicBezTo>
                  <a:pt x="80433" y="55033"/>
                  <a:pt x="146996" y="109274"/>
                  <a:pt x="219809" y="121127"/>
                </a:cubicBezTo>
                <a:cubicBezTo>
                  <a:pt x="292622" y="132980"/>
                  <a:pt x="371686" y="102446"/>
                  <a:pt x="436880" y="71120"/>
                </a:cubicBezTo>
              </a:path>
            </a:pathLst>
          </a:custGeom>
          <a:ln w="76200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1" name="Figura a mano libera 1250"/>
          <p:cNvSpPr/>
          <p:nvPr/>
        </p:nvSpPr>
        <p:spPr>
          <a:xfrm>
            <a:off x="1613747" y="812800"/>
            <a:ext cx="408093" cy="3992880"/>
          </a:xfrm>
          <a:custGeom>
            <a:avLst/>
            <a:gdLst>
              <a:gd name="connsiteX0" fmla="*/ 408093 w 408093"/>
              <a:gd name="connsiteY0" fmla="*/ 3992880 h 3992880"/>
              <a:gd name="connsiteX1" fmla="*/ 276013 w 408093"/>
              <a:gd name="connsiteY1" fmla="*/ 2763520 h 3992880"/>
              <a:gd name="connsiteX2" fmla="*/ 1693 w 408093"/>
              <a:gd name="connsiteY2" fmla="*/ 1920240 h 3992880"/>
              <a:gd name="connsiteX3" fmla="*/ 286173 w 408093"/>
              <a:gd name="connsiteY3" fmla="*/ 1127760 h 3992880"/>
              <a:gd name="connsiteX4" fmla="*/ 387773 w 408093"/>
              <a:gd name="connsiteY4" fmla="*/ 0 h 39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93" h="3992880">
                <a:moveTo>
                  <a:pt x="408093" y="3992880"/>
                </a:moveTo>
                <a:cubicBezTo>
                  <a:pt x="375919" y="3550920"/>
                  <a:pt x="343746" y="3108960"/>
                  <a:pt x="276013" y="2763520"/>
                </a:cubicBezTo>
                <a:cubicBezTo>
                  <a:pt x="208280" y="2418080"/>
                  <a:pt x="0" y="2192867"/>
                  <a:pt x="1693" y="1920240"/>
                </a:cubicBezTo>
                <a:cubicBezTo>
                  <a:pt x="3386" y="1647613"/>
                  <a:pt x="221826" y="1447800"/>
                  <a:pt x="286173" y="1127760"/>
                </a:cubicBezTo>
                <a:cubicBezTo>
                  <a:pt x="350520" y="807720"/>
                  <a:pt x="369146" y="403860"/>
                  <a:pt x="387773" y="0"/>
                </a:cubicBezTo>
              </a:path>
            </a:pathLst>
          </a:custGeom>
          <a:ln w="76200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4" name="Group 29"/>
          <p:cNvGrpSpPr>
            <a:grpSpLocks noChangeAspect="1"/>
          </p:cNvGrpSpPr>
          <p:nvPr/>
        </p:nvGrpSpPr>
        <p:grpSpPr bwMode="auto">
          <a:xfrm>
            <a:off x="1483201" y="463130"/>
            <a:ext cx="754063" cy="418592"/>
            <a:chOff x="1680" y="912"/>
            <a:chExt cx="576" cy="320"/>
          </a:xfrm>
        </p:grpSpPr>
        <p:grpSp>
          <p:nvGrpSpPr>
            <p:cNvPr id="156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0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6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7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1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7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1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0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1253" name="Figura a mano libera 1252"/>
          <p:cNvSpPr/>
          <p:nvPr/>
        </p:nvSpPr>
        <p:spPr>
          <a:xfrm>
            <a:off x="995680" y="4626186"/>
            <a:ext cx="457200" cy="128694"/>
          </a:xfrm>
          <a:custGeom>
            <a:avLst/>
            <a:gdLst>
              <a:gd name="connsiteX0" fmla="*/ 0 w 457200"/>
              <a:gd name="connsiteY0" fmla="*/ 104987 h 125307"/>
              <a:gd name="connsiteX1" fmla="*/ 162560 w 457200"/>
              <a:gd name="connsiteY1" fmla="*/ 3387 h 125307"/>
              <a:gd name="connsiteX2" fmla="*/ 457200 w 457200"/>
              <a:gd name="connsiteY2" fmla="*/ 125307 h 125307"/>
              <a:gd name="connsiteX0" fmla="*/ 0 w 457200"/>
              <a:gd name="connsiteY0" fmla="*/ 108374 h 128694"/>
              <a:gd name="connsiteX1" fmla="*/ 267934 w 457200"/>
              <a:gd name="connsiteY1" fmla="*/ 3387 h 128694"/>
              <a:gd name="connsiteX2" fmla="*/ 457200 w 457200"/>
              <a:gd name="connsiteY2" fmla="*/ 128694 h 1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128694">
                <a:moveTo>
                  <a:pt x="0" y="108374"/>
                </a:moveTo>
                <a:cubicBezTo>
                  <a:pt x="43180" y="55880"/>
                  <a:pt x="191734" y="0"/>
                  <a:pt x="267934" y="3387"/>
                </a:cubicBezTo>
                <a:cubicBezTo>
                  <a:pt x="344134" y="6774"/>
                  <a:pt x="347980" y="69427"/>
                  <a:pt x="457200" y="128694"/>
                </a:cubicBezTo>
              </a:path>
            </a:pathLst>
          </a:custGeom>
          <a:ln w="76200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4" name="Figura a mano libera 1253"/>
          <p:cNvSpPr/>
          <p:nvPr/>
        </p:nvSpPr>
        <p:spPr>
          <a:xfrm>
            <a:off x="1991360" y="1604296"/>
            <a:ext cx="6197147" cy="3282664"/>
          </a:xfrm>
          <a:custGeom>
            <a:avLst/>
            <a:gdLst>
              <a:gd name="connsiteX0" fmla="*/ 0 w 6200987"/>
              <a:gd name="connsiteY0" fmla="*/ 3291840 h 3291840"/>
              <a:gd name="connsiteX1" fmla="*/ 2479040 w 6200987"/>
              <a:gd name="connsiteY1" fmla="*/ 2702560 h 3291840"/>
              <a:gd name="connsiteX2" fmla="*/ 3992880 w 6200987"/>
              <a:gd name="connsiteY2" fmla="*/ 1432560 h 3291840"/>
              <a:gd name="connsiteX3" fmla="*/ 5842000 w 6200987"/>
              <a:gd name="connsiteY3" fmla="*/ 944880 h 3291840"/>
              <a:gd name="connsiteX4" fmla="*/ 6146800 w 6200987"/>
              <a:gd name="connsiteY4" fmla="*/ 0 h 3291840"/>
              <a:gd name="connsiteX0" fmla="*/ 0 w 6173893"/>
              <a:gd name="connsiteY0" fmla="*/ 3291840 h 3291840"/>
              <a:gd name="connsiteX1" fmla="*/ 2479040 w 6173893"/>
              <a:gd name="connsiteY1" fmla="*/ 2702560 h 3291840"/>
              <a:gd name="connsiteX2" fmla="*/ 3992880 w 6173893"/>
              <a:gd name="connsiteY2" fmla="*/ 1432560 h 3291840"/>
              <a:gd name="connsiteX3" fmla="*/ 5491570 w 6173893"/>
              <a:gd name="connsiteY3" fmla="*/ 1033006 h 3291840"/>
              <a:gd name="connsiteX4" fmla="*/ 6146800 w 6173893"/>
              <a:gd name="connsiteY4" fmla="*/ 0 h 3291840"/>
              <a:gd name="connsiteX0" fmla="*/ 0 w 6224240"/>
              <a:gd name="connsiteY0" fmla="*/ 3282664 h 3282664"/>
              <a:gd name="connsiteX1" fmla="*/ 2479040 w 6224240"/>
              <a:gd name="connsiteY1" fmla="*/ 2693384 h 3282664"/>
              <a:gd name="connsiteX2" fmla="*/ 3992880 w 6224240"/>
              <a:gd name="connsiteY2" fmla="*/ 1423384 h 3282664"/>
              <a:gd name="connsiteX3" fmla="*/ 5491570 w 6224240"/>
              <a:gd name="connsiteY3" fmla="*/ 1023830 h 3282664"/>
              <a:gd name="connsiteX4" fmla="*/ 6197147 w 6224240"/>
              <a:gd name="connsiteY4" fmla="*/ 0 h 3282664"/>
              <a:gd name="connsiteX0" fmla="*/ 0 w 6197147"/>
              <a:gd name="connsiteY0" fmla="*/ 3282664 h 3282664"/>
              <a:gd name="connsiteX1" fmla="*/ 2479040 w 6197147"/>
              <a:gd name="connsiteY1" fmla="*/ 2693384 h 3282664"/>
              <a:gd name="connsiteX2" fmla="*/ 3992880 w 6197147"/>
              <a:gd name="connsiteY2" fmla="*/ 1423384 h 3282664"/>
              <a:gd name="connsiteX3" fmla="*/ 5491570 w 6197147"/>
              <a:gd name="connsiteY3" fmla="*/ 1023830 h 3282664"/>
              <a:gd name="connsiteX4" fmla="*/ 6197147 w 6197147"/>
              <a:gd name="connsiteY4" fmla="*/ 0 h 3282664"/>
              <a:gd name="connsiteX0" fmla="*/ 0 w 6197147"/>
              <a:gd name="connsiteY0" fmla="*/ 3282664 h 3282664"/>
              <a:gd name="connsiteX1" fmla="*/ 2479040 w 6197147"/>
              <a:gd name="connsiteY1" fmla="*/ 2693384 h 3282664"/>
              <a:gd name="connsiteX2" fmla="*/ 3992880 w 6197147"/>
              <a:gd name="connsiteY2" fmla="*/ 1423384 h 3282664"/>
              <a:gd name="connsiteX3" fmla="*/ 5567565 w 6197147"/>
              <a:gd name="connsiteY3" fmla="*/ 1019906 h 3282664"/>
              <a:gd name="connsiteX4" fmla="*/ 6197147 w 6197147"/>
              <a:gd name="connsiteY4" fmla="*/ 0 h 328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147" h="3282664">
                <a:moveTo>
                  <a:pt x="0" y="3282664"/>
                </a:moveTo>
                <a:cubicBezTo>
                  <a:pt x="906780" y="3142964"/>
                  <a:pt x="1813560" y="3003264"/>
                  <a:pt x="2479040" y="2693384"/>
                </a:cubicBezTo>
                <a:cubicBezTo>
                  <a:pt x="3144520" y="2383504"/>
                  <a:pt x="3478126" y="1702297"/>
                  <a:pt x="3992880" y="1423384"/>
                </a:cubicBezTo>
                <a:cubicBezTo>
                  <a:pt x="4507634" y="1144471"/>
                  <a:pt x="5200187" y="1257137"/>
                  <a:pt x="5567565" y="1019906"/>
                </a:cubicBezTo>
                <a:cubicBezTo>
                  <a:pt x="5934943" y="782675"/>
                  <a:pt x="5994164" y="336148"/>
                  <a:pt x="6197147" y="0"/>
                </a:cubicBezTo>
              </a:path>
            </a:pathLst>
          </a:custGeom>
          <a:ln w="76200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6" name="Figura a mano libera 1255"/>
          <p:cNvSpPr/>
          <p:nvPr/>
        </p:nvSpPr>
        <p:spPr>
          <a:xfrm>
            <a:off x="690880" y="1615440"/>
            <a:ext cx="7528560" cy="3129280"/>
          </a:xfrm>
          <a:custGeom>
            <a:avLst/>
            <a:gdLst>
              <a:gd name="connsiteX0" fmla="*/ 0 w 7528560"/>
              <a:gd name="connsiteY0" fmla="*/ 3129280 h 3129280"/>
              <a:gd name="connsiteX1" fmla="*/ 955040 w 7528560"/>
              <a:gd name="connsiteY1" fmla="*/ 2611120 h 3129280"/>
              <a:gd name="connsiteX2" fmla="*/ 3058160 w 7528560"/>
              <a:gd name="connsiteY2" fmla="*/ 2184400 h 3129280"/>
              <a:gd name="connsiteX3" fmla="*/ 4775200 w 7528560"/>
              <a:gd name="connsiteY3" fmla="*/ 1219200 h 3129280"/>
              <a:gd name="connsiteX4" fmla="*/ 5902960 w 7528560"/>
              <a:gd name="connsiteY4" fmla="*/ 904240 h 3129280"/>
              <a:gd name="connsiteX5" fmla="*/ 6350000 w 7528560"/>
              <a:gd name="connsiteY5" fmla="*/ 264160 h 3129280"/>
              <a:gd name="connsiteX6" fmla="*/ 7528560 w 7528560"/>
              <a:gd name="connsiteY6" fmla="*/ 0 h 3129280"/>
              <a:gd name="connsiteX0" fmla="*/ 0 w 7528560"/>
              <a:gd name="connsiteY0" fmla="*/ 3129280 h 3129280"/>
              <a:gd name="connsiteX1" fmla="*/ 955040 w 7528560"/>
              <a:gd name="connsiteY1" fmla="*/ 2611120 h 3129280"/>
              <a:gd name="connsiteX2" fmla="*/ 3058160 w 7528560"/>
              <a:gd name="connsiteY2" fmla="*/ 2184400 h 3129280"/>
              <a:gd name="connsiteX3" fmla="*/ 4775200 w 7528560"/>
              <a:gd name="connsiteY3" fmla="*/ 1219200 h 3129280"/>
              <a:gd name="connsiteX4" fmla="*/ 5902960 w 7528560"/>
              <a:gd name="connsiteY4" fmla="*/ 904240 h 3129280"/>
              <a:gd name="connsiteX5" fmla="*/ 6338724 w 7528560"/>
              <a:gd name="connsiteY5" fmla="*/ 301392 h 3129280"/>
              <a:gd name="connsiteX6" fmla="*/ 7528560 w 7528560"/>
              <a:gd name="connsiteY6" fmla="*/ 0 h 3129280"/>
              <a:gd name="connsiteX0" fmla="*/ 0 w 7528560"/>
              <a:gd name="connsiteY0" fmla="*/ 3129280 h 3129280"/>
              <a:gd name="connsiteX1" fmla="*/ 955040 w 7528560"/>
              <a:gd name="connsiteY1" fmla="*/ 2611120 h 3129280"/>
              <a:gd name="connsiteX2" fmla="*/ 3058160 w 7528560"/>
              <a:gd name="connsiteY2" fmla="*/ 2184400 h 3129280"/>
              <a:gd name="connsiteX3" fmla="*/ 4775200 w 7528560"/>
              <a:gd name="connsiteY3" fmla="*/ 1219200 h 3129280"/>
              <a:gd name="connsiteX4" fmla="*/ 5701518 w 7528560"/>
              <a:gd name="connsiteY4" fmla="*/ 949464 h 3129280"/>
              <a:gd name="connsiteX5" fmla="*/ 6338724 w 7528560"/>
              <a:gd name="connsiteY5" fmla="*/ 301392 h 3129280"/>
              <a:gd name="connsiteX6" fmla="*/ 7528560 w 7528560"/>
              <a:gd name="connsiteY6" fmla="*/ 0 h 312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560" h="3129280">
                <a:moveTo>
                  <a:pt x="0" y="3129280"/>
                </a:moveTo>
                <a:cubicBezTo>
                  <a:pt x="222673" y="2948940"/>
                  <a:pt x="445347" y="2768600"/>
                  <a:pt x="955040" y="2611120"/>
                </a:cubicBezTo>
                <a:cubicBezTo>
                  <a:pt x="1464733" y="2453640"/>
                  <a:pt x="2421467" y="2416387"/>
                  <a:pt x="3058160" y="2184400"/>
                </a:cubicBezTo>
                <a:cubicBezTo>
                  <a:pt x="3694853" y="1952413"/>
                  <a:pt x="4334640" y="1425023"/>
                  <a:pt x="4775200" y="1219200"/>
                </a:cubicBezTo>
                <a:cubicBezTo>
                  <a:pt x="5215760" y="1013377"/>
                  <a:pt x="5440931" y="1102432"/>
                  <a:pt x="5701518" y="949464"/>
                </a:cubicBezTo>
                <a:cubicBezTo>
                  <a:pt x="5962105" y="796496"/>
                  <a:pt x="6034217" y="459636"/>
                  <a:pt x="6338724" y="301392"/>
                </a:cubicBezTo>
                <a:cubicBezTo>
                  <a:pt x="6643231" y="143148"/>
                  <a:pt x="7074746" y="56726"/>
                  <a:pt x="7528560" y="0"/>
                </a:cubicBezTo>
              </a:path>
            </a:pathLst>
          </a:custGeom>
          <a:ln w="76200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oup 29"/>
          <p:cNvGrpSpPr>
            <a:grpSpLocks noChangeAspect="1"/>
          </p:cNvGrpSpPr>
          <p:nvPr/>
        </p:nvGrpSpPr>
        <p:grpSpPr bwMode="auto">
          <a:xfrm>
            <a:off x="1348728" y="4673320"/>
            <a:ext cx="754063" cy="418592"/>
            <a:chOff x="1680" y="912"/>
            <a:chExt cx="576" cy="320"/>
          </a:xfrm>
        </p:grpSpPr>
        <p:grpSp>
          <p:nvGrpSpPr>
            <p:cNvPr id="1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7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9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8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7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3" name="Group 29"/>
          <p:cNvGrpSpPr>
            <a:grpSpLocks noChangeAspect="1"/>
          </p:cNvGrpSpPr>
          <p:nvPr/>
        </p:nvGrpSpPr>
        <p:grpSpPr bwMode="auto">
          <a:xfrm>
            <a:off x="8037776" y="1309837"/>
            <a:ext cx="754063" cy="418592"/>
            <a:chOff x="1680" y="912"/>
            <a:chExt cx="576" cy="320"/>
          </a:xfrm>
        </p:grpSpPr>
        <p:grpSp>
          <p:nvGrpSpPr>
            <p:cNvPr id="2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88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9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88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8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641" name="Group 29"/>
          <p:cNvGrpSpPr>
            <a:grpSpLocks noChangeAspect="1"/>
          </p:cNvGrpSpPr>
          <p:nvPr/>
        </p:nvGrpSpPr>
        <p:grpSpPr bwMode="auto">
          <a:xfrm>
            <a:off x="340616" y="4659864"/>
            <a:ext cx="754063" cy="418592"/>
            <a:chOff x="1680" y="912"/>
            <a:chExt cx="576" cy="320"/>
          </a:xfrm>
        </p:grpSpPr>
        <p:grpSp>
          <p:nvGrpSpPr>
            <p:cNvPr id="164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5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64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64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6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4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5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5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1257" name="CasellaDiTesto 1256"/>
          <p:cNvSpPr txBox="1"/>
          <p:nvPr/>
        </p:nvSpPr>
        <p:spPr>
          <a:xfrm>
            <a:off x="5742997" y="3323120"/>
            <a:ext cx="1144769" cy="578882"/>
          </a:xfrm>
          <a:prstGeom prst="round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2800" smtClean="0">
                <a:latin typeface="+mj-lt"/>
              </a:rPr>
              <a:t>VPLS</a:t>
            </a:r>
            <a:endParaRPr lang="it-IT" sz="2800">
              <a:latin typeface="+mj-lt"/>
            </a:endParaRPr>
          </a:p>
        </p:txBody>
      </p:sp>
      <p:sp>
        <p:nvSpPr>
          <p:cNvPr id="1259" name="CasellaDiTesto 1258"/>
          <p:cNvSpPr txBox="1"/>
          <p:nvPr/>
        </p:nvSpPr>
        <p:spPr>
          <a:xfrm>
            <a:off x="4711412" y="2816896"/>
            <a:ext cx="1205267" cy="578882"/>
          </a:xfrm>
          <a:prstGeom prst="round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2800" smtClean="0">
                <a:latin typeface="+mj-lt"/>
              </a:rPr>
              <a:t>MPLS</a:t>
            </a:r>
            <a:endParaRPr lang="it-IT" sz="2800">
              <a:latin typeface="+mj-lt"/>
            </a:endParaRPr>
          </a:p>
        </p:txBody>
      </p:sp>
      <p:sp>
        <p:nvSpPr>
          <p:cNvPr id="1260" name="Figura a mano libera 1259"/>
          <p:cNvSpPr/>
          <p:nvPr/>
        </p:nvSpPr>
        <p:spPr>
          <a:xfrm>
            <a:off x="5120640" y="5085503"/>
            <a:ext cx="3156022" cy="557748"/>
          </a:xfrm>
          <a:custGeom>
            <a:avLst/>
            <a:gdLst>
              <a:gd name="connsiteX0" fmla="*/ 64347 w 3681307"/>
              <a:gd name="connsiteY0" fmla="*/ 1889760 h 1889760"/>
              <a:gd name="connsiteX1" fmla="*/ 54187 w 3681307"/>
              <a:gd name="connsiteY1" fmla="*/ 1158240 h 1889760"/>
              <a:gd name="connsiteX2" fmla="*/ 389467 w 3681307"/>
              <a:gd name="connsiteY2" fmla="*/ 579120 h 1889760"/>
              <a:gd name="connsiteX3" fmla="*/ 2045547 w 3681307"/>
              <a:gd name="connsiteY3" fmla="*/ 274320 h 1889760"/>
              <a:gd name="connsiteX4" fmla="*/ 3376507 w 3681307"/>
              <a:gd name="connsiteY4" fmla="*/ 193040 h 1889760"/>
              <a:gd name="connsiteX5" fmla="*/ 3681307 w 3681307"/>
              <a:gd name="connsiteY5" fmla="*/ 1432560 h 1889760"/>
              <a:gd name="connsiteX0" fmla="*/ 64347 w 3752402"/>
              <a:gd name="connsiteY0" fmla="*/ 1791867 h 1791867"/>
              <a:gd name="connsiteX1" fmla="*/ 54187 w 3752402"/>
              <a:gd name="connsiteY1" fmla="*/ 1060347 h 1791867"/>
              <a:gd name="connsiteX2" fmla="*/ 389467 w 3752402"/>
              <a:gd name="connsiteY2" fmla="*/ 481227 h 1791867"/>
              <a:gd name="connsiteX3" fmla="*/ 1425940 w 3752402"/>
              <a:gd name="connsiteY3" fmla="*/ 763787 h 1791867"/>
              <a:gd name="connsiteX4" fmla="*/ 3376507 w 3752402"/>
              <a:gd name="connsiteY4" fmla="*/ 95147 h 1791867"/>
              <a:gd name="connsiteX5" fmla="*/ 3681307 w 3752402"/>
              <a:gd name="connsiteY5" fmla="*/ 1334667 h 1791867"/>
              <a:gd name="connsiteX0" fmla="*/ 64347 w 3681307"/>
              <a:gd name="connsiteY0" fmla="*/ 1360067 h 1360067"/>
              <a:gd name="connsiteX1" fmla="*/ 54187 w 3681307"/>
              <a:gd name="connsiteY1" fmla="*/ 628547 h 1360067"/>
              <a:gd name="connsiteX2" fmla="*/ 389467 w 3681307"/>
              <a:gd name="connsiteY2" fmla="*/ 49427 h 1360067"/>
              <a:gd name="connsiteX3" fmla="*/ 1425940 w 3681307"/>
              <a:gd name="connsiteY3" fmla="*/ 331987 h 1360067"/>
              <a:gd name="connsiteX4" fmla="*/ 2422096 w 3681307"/>
              <a:gd name="connsiteY4" fmla="*/ 933347 h 1360067"/>
              <a:gd name="connsiteX5" fmla="*/ 3681307 w 3681307"/>
              <a:gd name="connsiteY5" fmla="*/ 902867 h 1360067"/>
              <a:gd name="connsiteX0" fmla="*/ 64347 w 3220369"/>
              <a:gd name="connsiteY0" fmla="*/ 1360067 h 1360067"/>
              <a:gd name="connsiteX1" fmla="*/ 54187 w 3220369"/>
              <a:gd name="connsiteY1" fmla="*/ 628547 h 1360067"/>
              <a:gd name="connsiteX2" fmla="*/ 389467 w 3220369"/>
              <a:gd name="connsiteY2" fmla="*/ 49427 h 1360067"/>
              <a:gd name="connsiteX3" fmla="*/ 1425940 w 3220369"/>
              <a:gd name="connsiteY3" fmla="*/ 331987 h 1360067"/>
              <a:gd name="connsiteX4" fmla="*/ 2422096 w 3220369"/>
              <a:gd name="connsiteY4" fmla="*/ 933347 h 1360067"/>
              <a:gd name="connsiteX5" fmla="*/ 3220369 w 3220369"/>
              <a:gd name="connsiteY5" fmla="*/ 1038611 h 1360067"/>
              <a:gd name="connsiteX0" fmla="*/ 64347 w 3220369"/>
              <a:gd name="connsiteY0" fmla="*/ 1360067 h 1360067"/>
              <a:gd name="connsiteX1" fmla="*/ 54187 w 3220369"/>
              <a:gd name="connsiteY1" fmla="*/ 628547 h 1360067"/>
              <a:gd name="connsiteX2" fmla="*/ 389467 w 3220369"/>
              <a:gd name="connsiteY2" fmla="*/ 49427 h 1360067"/>
              <a:gd name="connsiteX3" fmla="*/ 1425940 w 3220369"/>
              <a:gd name="connsiteY3" fmla="*/ 331987 h 1360067"/>
              <a:gd name="connsiteX4" fmla="*/ 2422096 w 3220369"/>
              <a:gd name="connsiteY4" fmla="*/ 933347 h 1360067"/>
              <a:gd name="connsiteX5" fmla="*/ 3220369 w 3220369"/>
              <a:gd name="connsiteY5" fmla="*/ 1038611 h 1360067"/>
              <a:gd name="connsiteX0" fmla="*/ 222120 w 3378142"/>
              <a:gd name="connsiteY0" fmla="*/ 1119875 h 1293350"/>
              <a:gd name="connsiteX1" fmla="*/ 211960 w 3378142"/>
              <a:gd name="connsiteY1" fmla="*/ 388355 h 1293350"/>
              <a:gd name="connsiteX2" fmla="*/ 1493878 w 3378142"/>
              <a:gd name="connsiteY2" fmla="*/ 1243923 h 1293350"/>
              <a:gd name="connsiteX3" fmla="*/ 1583713 w 3378142"/>
              <a:gd name="connsiteY3" fmla="*/ 91795 h 1293350"/>
              <a:gd name="connsiteX4" fmla="*/ 2579869 w 3378142"/>
              <a:gd name="connsiteY4" fmla="*/ 693155 h 1293350"/>
              <a:gd name="connsiteX5" fmla="*/ 3378142 w 3378142"/>
              <a:gd name="connsiteY5" fmla="*/ 798419 h 1293350"/>
              <a:gd name="connsiteX0" fmla="*/ 237092 w 3393114"/>
              <a:gd name="connsiteY0" fmla="*/ 1078880 h 1078880"/>
              <a:gd name="connsiteX1" fmla="*/ 226932 w 3393114"/>
              <a:gd name="connsiteY1" fmla="*/ 347360 h 1078880"/>
              <a:gd name="connsiteX2" fmla="*/ 1598685 w 3393114"/>
              <a:gd name="connsiteY2" fmla="*/ 50800 h 1078880"/>
              <a:gd name="connsiteX3" fmla="*/ 2594841 w 3393114"/>
              <a:gd name="connsiteY3" fmla="*/ 652160 h 1078880"/>
              <a:gd name="connsiteX4" fmla="*/ 3393114 w 3393114"/>
              <a:gd name="connsiteY4" fmla="*/ 757424 h 1078880"/>
              <a:gd name="connsiteX0" fmla="*/ 276906 w 3432928"/>
              <a:gd name="connsiteY0" fmla="*/ 760117 h 760117"/>
              <a:gd name="connsiteX1" fmla="*/ 266746 w 3432928"/>
              <a:gd name="connsiteY1" fmla="*/ 28597 h 760117"/>
              <a:gd name="connsiteX2" fmla="*/ 1877383 w 3432928"/>
              <a:gd name="connsiteY2" fmla="*/ 588533 h 760117"/>
              <a:gd name="connsiteX3" fmla="*/ 2634655 w 3432928"/>
              <a:gd name="connsiteY3" fmla="*/ 333397 h 760117"/>
              <a:gd name="connsiteX4" fmla="*/ 3432928 w 3432928"/>
              <a:gd name="connsiteY4" fmla="*/ 438661 h 760117"/>
              <a:gd name="connsiteX0" fmla="*/ 32174 w 3188196"/>
              <a:gd name="connsiteY0" fmla="*/ 451699 h 480296"/>
              <a:gd name="connsiteX1" fmla="*/ 835648 w 3188196"/>
              <a:gd name="connsiteY1" fmla="*/ 451699 h 480296"/>
              <a:gd name="connsiteX2" fmla="*/ 1632651 w 3188196"/>
              <a:gd name="connsiteY2" fmla="*/ 280115 h 480296"/>
              <a:gd name="connsiteX3" fmla="*/ 2389923 w 3188196"/>
              <a:gd name="connsiteY3" fmla="*/ 24979 h 480296"/>
              <a:gd name="connsiteX4" fmla="*/ 3188196 w 3188196"/>
              <a:gd name="connsiteY4" fmla="*/ 130243 h 480296"/>
              <a:gd name="connsiteX0" fmla="*/ 0 w 3156022"/>
              <a:gd name="connsiteY0" fmla="*/ 451699 h 557748"/>
              <a:gd name="connsiteX1" fmla="*/ 803474 w 3156022"/>
              <a:gd name="connsiteY1" fmla="*/ 451699 h 557748"/>
              <a:gd name="connsiteX2" fmla="*/ 1600477 w 3156022"/>
              <a:gd name="connsiteY2" fmla="*/ 280115 h 557748"/>
              <a:gd name="connsiteX3" fmla="*/ 2357749 w 3156022"/>
              <a:gd name="connsiteY3" fmla="*/ 24979 h 557748"/>
              <a:gd name="connsiteX4" fmla="*/ 3156022 w 3156022"/>
              <a:gd name="connsiteY4" fmla="*/ 130243 h 557748"/>
              <a:gd name="connsiteX0" fmla="*/ 0 w 3156022"/>
              <a:gd name="connsiteY0" fmla="*/ 451699 h 557748"/>
              <a:gd name="connsiteX1" fmla="*/ 1061196 w 3156022"/>
              <a:gd name="connsiteY1" fmla="*/ 406732 h 557748"/>
              <a:gd name="connsiteX2" fmla="*/ 1600477 w 3156022"/>
              <a:gd name="connsiteY2" fmla="*/ 280115 h 557748"/>
              <a:gd name="connsiteX3" fmla="*/ 2357749 w 3156022"/>
              <a:gd name="connsiteY3" fmla="*/ 24979 h 557748"/>
              <a:gd name="connsiteX4" fmla="*/ 3156022 w 3156022"/>
              <a:gd name="connsiteY4" fmla="*/ 130243 h 55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022" h="557748">
                <a:moveTo>
                  <a:pt x="0" y="451699"/>
                </a:moveTo>
                <a:cubicBezTo>
                  <a:pt x="426720" y="557748"/>
                  <a:pt x="794450" y="435329"/>
                  <a:pt x="1061196" y="406732"/>
                </a:cubicBezTo>
                <a:cubicBezTo>
                  <a:pt x="1327942" y="378135"/>
                  <a:pt x="1384385" y="343740"/>
                  <a:pt x="1600477" y="280115"/>
                </a:cubicBezTo>
                <a:cubicBezTo>
                  <a:pt x="1816569" y="216490"/>
                  <a:pt x="2098492" y="49958"/>
                  <a:pt x="2357749" y="24979"/>
                </a:cubicBezTo>
                <a:cubicBezTo>
                  <a:pt x="2617006" y="0"/>
                  <a:pt x="2861734" y="82502"/>
                  <a:pt x="3156022" y="130243"/>
                </a:cubicBezTo>
              </a:path>
            </a:pathLst>
          </a:custGeom>
          <a:ln w="76200">
            <a:solidFill>
              <a:srgbClr val="00B0F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1" name="Figura a mano libera 1260"/>
          <p:cNvSpPr/>
          <p:nvPr/>
        </p:nvSpPr>
        <p:spPr>
          <a:xfrm>
            <a:off x="5638801" y="965200"/>
            <a:ext cx="3076951" cy="4105540"/>
          </a:xfrm>
          <a:custGeom>
            <a:avLst/>
            <a:gdLst>
              <a:gd name="connsiteX0" fmla="*/ 2773680 w 2773680"/>
              <a:gd name="connsiteY0" fmla="*/ 4145280 h 4145280"/>
              <a:gd name="connsiteX1" fmla="*/ 2418080 w 2773680"/>
              <a:gd name="connsiteY1" fmla="*/ 3525520 h 4145280"/>
              <a:gd name="connsiteX2" fmla="*/ 1899920 w 2773680"/>
              <a:gd name="connsiteY2" fmla="*/ 3241040 h 4145280"/>
              <a:gd name="connsiteX3" fmla="*/ 1402080 w 2773680"/>
              <a:gd name="connsiteY3" fmla="*/ 2316480 h 4145280"/>
              <a:gd name="connsiteX4" fmla="*/ 721360 w 2773680"/>
              <a:gd name="connsiteY4" fmla="*/ 975360 h 4145280"/>
              <a:gd name="connsiteX5" fmla="*/ 0 w 2773680"/>
              <a:gd name="connsiteY5" fmla="*/ 0 h 4145280"/>
              <a:gd name="connsiteX0" fmla="*/ 2773680 w 2890913"/>
              <a:gd name="connsiteY0" fmla="*/ 4145280 h 4145280"/>
              <a:gd name="connsiteX1" fmla="*/ 2418080 w 2890913"/>
              <a:gd name="connsiteY1" fmla="*/ 3525520 h 4145280"/>
              <a:gd name="connsiteX2" fmla="*/ 2721580 w 2890913"/>
              <a:gd name="connsiteY2" fmla="*/ 2463800 h 4145280"/>
              <a:gd name="connsiteX3" fmla="*/ 1402080 w 2890913"/>
              <a:gd name="connsiteY3" fmla="*/ 2316480 h 4145280"/>
              <a:gd name="connsiteX4" fmla="*/ 721360 w 2890913"/>
              <a:gd name="connsiteY4" fmla="*/ 975360 h 4145280"/>
              <a:gd name="connsiteX5" fmla="*/ 0 w 2890913"/>
              <a:gd name="connsiteY5" fmla="*/ 0 h 4145280"/>
              <a:gd name="connsiteX0" fmla="*/ 2773680 w 3016408"/>
              <a:gd name="connsiteY0" fmla="*/ 4145280 h 4145280"/>
              <a:gd name="connsiteX1" fmla="*/ 3007725 w 3016408"/>
              <a:gd name="connsiteY1" fmla="*/ 3443881 h 4145280"/>
              <a:gd name="connsiteX2" fmla="*/ 2721580 w 3016408"/>
              <a:gd name="connsiteY2" fmla="*/ 2463800 h 4145280"/>
              <a:gd name="connsiteX3" fmla="*/ 1402080 w 3016408"/>
              <a:gd name="connsiteY3" fmla="*/ 2316480 h 4145280"/>
              <a:gd name="connsiteX4" fmla="*/ 721360 w 3016408"/>
              <a:gd name="connsiteY4" fmla="*/ 975360 h 4145280"/>
              <a:gd name="connsiteX5" fmla="*/ 0 w 3016408"/>
              <a:gd name="connsiteY5" fmla="*/ 0 h 4145280"/>
              <a:gd name="connsiteX0" fmla="*/ 2952575 w 3046224"/>
              <a:gd name="connsiteY0" fmla="*/ 4105540 h 4105540"/>
              <a:gd name="connsiteX1" fmla="*/ 3007725 w 3046224"/>
              <a:gd name="connsiteY1" fmla="*/ 3443881 h 4105540"/>
              <a:gd name="connsiteX2" fmla="*/ 2721580 w 3046224"/>
              <a:gd name="connsiteY2" fmla="*/ 2463800 h 4105540"/>
              <a:gd name="connsiteX3" fmla="*/ 1402080 w 3046224"/>
              <a:gd name="connsiteY3" fmla="*/ 2316480 h 4105540"/>
              <a:gd name="connsiteX4" fmla="*/ 721360 w 3046224"/>
              <a:gd name="connsiteY4" fmla="*/ 975360 h 4105540"/>
              <a:gd name="connsiteX5" fmla="*/ 0 w 3046224"/>
              <a:gd name="connsiteY5" fmla="*/ 0 h 4105540"/>
              <a:gd name="connsiteX0" fmla="*/ 2952575 w 3046224"/>
              <a:gd name="connsiteY0" fmla="*/ 4105540 h 4105540"/>
              <a:gd name="connsiteX1" fmla="*/ 3007725 w 3046224"/>
              <a:gd name="connsiteY1" fmla="*/ 3443881 h 4105540"/>
              <a:gd name="connsiteX2" fmla="*/ 2721580 w 3046224"/>
              <a:gd name="connsiteY2" fmla="*/ 2463800 h 4105540"/>
              <a:gd name="connsiteX3" fmla="*/ 1402080 w 3046224"/>
              <a:gd name="connsiteY3" fmla="*/ 2316480 h 4105540"/>
              <a:gd name="connsiteX4" fmla="*/ 721360 w 3046224"/>
              <a:gd name="connsiteY4" fmla="*/ 975360 h 4105540"/>
              <a:gd name="connsiteX5" fmla="*/ 0 w 3046224"/>
              <a:gd name="connsiteY5" fmla="*/ 0 h 4105540"/>
              <a:gd name="connsiteX0" fmla="*/ 2952575 w 3046224"/>
              <a:gd name="connsiteY0" fmla="*/ 4105540 h 4105540"/>
              <a:gd name="connsiteX1" fmla="*/ 3007725 w 3046224"/>
              <a:gd name="connsiteY1" fmla="*/ 3443881 h 4105540"/>
              <a:gd name="connsiteX2" fmla="*/ 2721580 w 3046224"/>
              <a:gd name="connsiteY2" fmla="*/ 2463800 h 4105540"/>
              <a:gd name="connsiteX3" fmla="*/ 1507542 w 3046224"/>
              <a:gd name="connsiteY3" fmla="*/ 2141137 h 4105540"/>
              <a:gd name="connsiteX4" fmla="*/ 721360 w 3046224"/>
              <a:gd name="connsiteY4" fmla="*/ 975360 h 4105540"/>
              <a:gd name="connsiteX5" fmla="*/ 0 w 3046224"/>
              <a:gd name="connsiteY5" fmla="*/ 0 h 4105540"/>
              <a:gd name="connsiteX0" fmla="*/ 2952575 w 3076951"/>
              <a:gd name="connsiteY0" fmla="*/ 4105540 h 4105540"/>
              <a:gd name="connsiteX1" fmla="*/ 3007725 w 3076951"/>
              <a:gd name="connsiteY1" fmla="*/ 3443881 h 4105540"/>
              <a:gd name="connsiteX2" fmla="*/ 2537220 w 3076951"/>
              <a:gd name="connsiteY2" fmla="*/ 2463800 h 4105540"/>
              <a:gd name="connsiteX3" fmla="*/ 1507542 w 3076951"/>
              <a:gd name="connsiteY3" fmla="*/ 2141137 h 4105540"/>
              <a:gd name="connsiteX4" fmla="*/ 721360 w 3076951"/>
              <a:gd name="connsiteY4" fmla="*/ 975360 h 4105540"/>
              <a:gd name="connsiteX5" fmla="*/ 0 w 3076951"/>
              <a:gd name="connsiteY5" fmla="*/ 0 h 41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6951" h="4105540">
                <a:moveTo>
                  <a:pt x="2952575" y="4105540"/>
                </a:moveTo>
                <a:cubicBezTo>
                  <a:pt x="2953397" y="3845596"/>
                  <a:pt x="3076951" y="3717504"/>
                  <a:pt x="3007725" y="3443881"/>
                </a:cubicBezTo>
                <a:cubicBezTo>
                  <a:pt x="2938499" y="3170258"/>
                  <a:pt x="2787250" y="2680924"/>
                  <a:pt x="2537220" y="2463800"/>
                </a:cubicBezTo>
                <a:cubicBezTo>
                  <a:pt x="2287190" y="2246676"/>
                  <a:pt x="1810185" y="2389210"/>
                  <a:pt x="1507542" y="2141137"/>
                </a:cubicBezTo>
                <a:cubicBezTo>
                  <a:pt x="1204899" y="1893064"/>
                  <a:pt x="972617" y="1332216"/>
                  <a:pt x="721360" y="975360"/>
                </a:cubicBezTo>
                <a:cubicBezTo>
                  <a:pt x="470103" y="618504"/>
                  <a:pt x="243840" y="294640"/>
                  <a:pt x="0" y="0"/>
                </a:cubicBezTo>
              </a:path>
            </a:pathLst>
          </a:custGeom>
          <a:ln w="76200">
            <a:solidFill>
              <a:schemeClr val="accent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0" name="Group 29"/>
          <p:cNvGrpSpPr>
            <a:grpSpLocks noChangeAspect="1"/>
          </p:cNvGrpSpPr>
          <p:nvPr/>
        </p:nvGrpSpPr>
        <p:grpSpPr bwMode="auto">
          <a:xfrm>
            <a:off x="5114081" y="620688"/>
            <a:ext cx="754063" cy="418592"/>
            <a:chOff x="1680" y="912"/>
            <a:chExt cx="576" cy="320"/>
          </a:xfrm>
        </p:grpSpPr>
        <p:grpSp>
          <p:nvGrpSpPr>
            <p:cNvPr id="22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6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2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3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77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3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7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6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0" name="Group 29"/>
          <p:cNvGrpSpPr>
            <a:grpSpLocks noChangeAspect="1"/>
          </p:cNvGrpSpPr>
          <p:nvPr/>
        </p:nvGrpSpPr>
        <p:grpSpPr bwMode="auto">
          <a:xfrm>
            <a:off x="8205676" y="5025332"/>
            <a:ext cx="754063" cy="418592"/>
            <a:chOff x="1680" y="912"/>
            <a:chExt cx="576" cy="320"/>
          </a:xfrm>
        </p:grpSpPr>
        <p:grpSp>
          <p:nvGrpSpPr>
            <p:cNvPr id="6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8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9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9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8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8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46" name="Group 29"/>
          <p:cNvGrpSpPr>
            <a:grpSpLocks noChangeAspect="1"/>
          </p:cNvGrpSpPr>
          <p:nvPr/>
        </p:nvGrpSpPr>
        <p:grpSpPr bwMode="auto">
          <a:xfrm>
            <a:off x="4738862" y="5458680"/>
            <a:ext cx="754063" cy="418592"/>
            <a:chOff x="1680" y="912"/>
            <a:chExt cx="576" cy="320"/>
          </a:xfrm>
        </p:grpSpPr>
        <p:grpSp>
          <p:nvGrpSpPr>
            <p:cNvPr id="146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4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6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6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6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6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5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4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 animBg="1"/>
      <p:bldP spid="1232" grpId="1" animBg="1"/>
      <p:bldP spid="1250" grpId="0" animBg="1"/>
      <p:bldP spid="1250" grpId="1" animBg="1"/>
      <p:bldP spid="1251" grpId="0" animBg="1"/>
      <p:bldP spid="1251" grpId="1" animBg="1"/>
      <p:bldP spid="1253" grpId="0" animBg="1"/>
      <p:bldP spid="1253" grpId="1" animBg="1"/>
      <p:bldP spid="1254" grpId="0" animBg="1"/>
      <p:bldP spid="1254" grpId="1" animBg="1"/>
      <p:bldP spid="1256" grpId="0" animBg="1"/>
      <p:bldP spid="1256" grpId="1" animBg="1"/>
      <p:bldP spid="1257" grpId="0" animBg="1"/>
      <p:bldP spid="1257" grpId="1" animBg="1"/>
      <p:bldP spid="1259" grpId="0" animBg="1"/>
      <p:bldP spid="1260" grpId="0" animBg="1"/>
      <p:bldP spid="12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Rettangolo 1548"/>
          <p:cNvSpPr/>
          <p:nvPr/>
        </p:nvSpPr>
        <p:spPr>
          <a:xfrm>
            <a:off x="0" y="558533"/>
            <a:ext cx="495467" cy="561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555"/>
          <p:cNvGrpSpPr/>
          <p:nvPr/>
        </p:nvGrpSpPr>
        <p:grpSpPr>
          <a:xfrm>
            <a:off x="1331640" y="188640"/>
            <a:ext cx="2149117" cy="1512168"/>
            <a:chOff x="3059832" y="4941168"/>
            <a:chExt cx="2149117" cy="1512168"/>
          </a:xfrm>
        </p:grpSpPr>
        <p:sp>
          <p:nvSpPr>
            <p:cNvPr id="1557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8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SEA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uppo 1552"/>
          <p:cNvGrpSpPr/>
          <p:nvPr/>
        </p:nvGrpSpPr>
        <p:grpSpPr>
          <a:xfrm>
            <a:off x="2062843" y="1916832"/>
            <a:ext cx="2149117" cy="1512168"/>
            <a:chOff x="3059832" y="4941168"/>
            <a:chExt cx="2149117" cy="1512168"/>
          </a:xfrm>
        </p:grpSpPr>
        <p:sp>
          <p:nvSpPr>
            <p:cNvPr id="1554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5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DEN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4" name="Gruppo 1549"/>
          <p:cNvGrpSpPr/>
          <p:nvPr/>
        </p:nvGrpSpPr>
        <p:grpSpPr>
          <a:xfrm>
            <a:off x="3863043" y="332656"/>
            <a:ext cx="2149117" cy="1512168"/>
            <a:chOff x="3059832" y="4941168"/>
            <a:chExt cx="2149117" cy="1512168"/>
          </a:xfrm>
        </p:grpSpPr>
        <p:sp>
          <p:nvSpPr>
            <p:cNvPr id="1551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2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CHI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48" name="Rettangolo 1547"/>
          <p:cNvSpPr/>
          <p:nvPr/>
        </p:nvSpPr>
        <p:spPr>
          <a:xfrm>
            <a:off x="8648533" y="558533"/>
            <a:ext cx="495467" cy="561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1544"/>
          <p:cNvGrpSpPr/>
          <p:nvPr/>
        </p:nvGrpSpPr>
        <p:grpSpPr>
          <a:xfrm>
            <a:off x="6804248" y="1052736"/>
            <a:ext cx="2149117" cy="1512168"/>
            <a:chOff x="3059832" y="4941168"/>
            <a:chExt cx="2149117" cy="1512168"/>
          </a:xfrm>
        </p:grpSpPr>
        <p:sp>
          <p:nvSpPr>
            <p:cNvPr id="1546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7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NYC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7" name="Gruppo 1541"/>
          <p:cNvGrpSpPr/>
          <p:nvPr/>
        </p:nvGrpSpPr>
        <p:grpSpPr>
          <a:xfrm>
            <a:off x="6948264" y="4005064"/>
            <a:ext cx="2149117" cy="1512168"/>
            <a:chOff x="3059832" y="4941168"/>
            <a:chExt cx="2149117" cy="1512168"/>
          </a:xfrm>
        </p:grpSpPr>
        <p:sp>
          <p:nvSpPr>
            <p:cNvPr id="1543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4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WAS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8" name="Gruppo 1538"/>
          <p:cNvGrpSpPr/>
          <p:nvPr/>
        </p:nvGrpSpPr>
        <p:grpSpPr>
          <a:xfrm>
            <a:off x="4572000" y="4509120"/>
            <a:ext cx="2149117" cy="1512168"/>
            <a:chOff x="3059832" y="4941168"/>
            <a:chExt cx="2149117" cy="1512168"/>
          </a:xfrm>
        </p:grpSpPr>
        <p:sp>
          <p:nvSpPr>
            <p:cNvPr id="1540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1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ATL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9" name="Gruppo 1537"/>
          <p:cNvGrpSpPr/>
          <p:nvPr/>
        </p:nvGrpSpPr>
        <p:grpSpPr>
          <a:xfrm>
            <a:off x="2267744" y="4941168"/>
            <a:ext cx="2149117" cy="1512168"/>
            <a:chOff x="3059832" y="4941168"/>
            <a:chExt cx="2149117" cy="1512168"/>
          </a:xfrm>
        </p:grpSpPr>
        <p:sp>
          <p:nvSpPr>
            <p:cNvPr id="1536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HOU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0" name="Gruppo 1536"/>
          <p:cNvGrpSpPr/>
          <p:nvPr/>
        </p:nvGrpSpPr>
        <p:grpSpPr>
          <a:xfrm>
            <a:off x="179512" y="3684514"/>
            <a:ext cx="2149117" cy="1492862"/>
            <a:chOff x="234432" y="4075608"/>
            <a:chExt cx="2149117" cy="1492862"/>
          </a:xfrm>
        </p:grpSpPr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234432" y="4225854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Rounded Rectangle 179"/>
            <p:cNvSpPr/>
            <p:nvPr/>
          </p:nvSpPr>
          <p:spPr>
            <a:xfrm>
              <a:off x="989109" y="4075608"/>
              <a:ext cx="639763" cy="21748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LAX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cxnSp>
        <p:nvCxnSpPr>
          <p:cNvPr id="247" name="Connettore 1 246"/>
          <p:cNvCxnSpPr>
            <a:stCxn id="193" idx="0"/>
            <a:endCxn id="250" idx="0"/>
          </p:cNvCxnSpPr>
          <p:nvPr/>
        </p:nvCxnSpPr>
        <p:spPr>
          <a:xfrm flipV="1">
            <a:off x="580784" y="4782825"/>
            <a:ext cx="136864" cy="10868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1 299"/>
          <p:cNvCxnSpPr>
            <a:stCxn id="193" idx="0"/>
            <a:endCxn id="276" idx="0"/>
          </p:cNvCxnSpPr>
          <p:nvPr/>
        </p:nvCxnSpPr>
        <p:spPr>
          <a:xfrm flipV="1">
            <a:off x="580784" y="4796281"/>
            <a:ext cx="1144976" cy="107339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Connettore 1 302"/>
          <p:cNvCxnSpPr>
            <a:stCxn id="223" idx="0"/>
            <a:endCxn id="262" idx="0"/>
          </p:cNvCxnSpPr>
          <p:nvPr/>
        </p:nvCxnSpPr>
        <p:spPr>
          <a:xfrm flipH="1" flipV="1">
            <a:off x="718762" y="4780801"/>
            <a:ext cx="883919" cy="10888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ttore 1 308"/>
          <p:cNvCxnSpPr>
            <a:stCxn id="223" idx="0"/>
            <a:endCxn id="276" idx="0"/>
          </p:cNvCxnSpPr>
          <p:nvPr/>
        </p:nvCxnSpPr>
        <p:spPr>
          <a:xfrm flipV="1">
            <a:off x="1602681" y="4796281"/>
            <a:ext cx="123079" cy="10733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nettore 1 426"/>
          <p:cNvCxnSpPr>
            <a:stCxn id="379" idx="0"/>
            <a:endCxn id="405" idx="0"/>
          </p:cNvCxnSpPr>
          <p:nvPr/>
        </p:nvCxnSpPr>
        <p:spPr>
          <a:xfrm>
            <a:off x="482834" y="586091"/>
            <a:ext cx="13773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Connettore 1 809"/>
          <p:cNvCxnSpPr>
            <a:stCxn id="766" idx="0"/>
            <a:endCxn id="789" idx="0"/>
          </p:cNvCxnSpPr>
          <p:nvPr/>
        </p:nvCxnSpPr>
        <p:spPr>
          <a:xfrm flipV="1">
            <a:off x="5491113" y="325057"/>
            <a:ext cx="1368152" cy="418592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8" name="Connettore 1 927"/>
          <p:cNvCxnSpPr>
            <a:stCxn id="884" idx="0"/>
            <a:endCxn id="907" idx="0"/>
          </p:cNvCxnSpPr>
          <p:nvPr/>
        </p:nvCxnSpPr>
        <p:spPr>
          <a:xfrm flipV="1">
            <a:off x="8414808" y="239593"/>
            <a:ext cx="100641" cy="119320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ttore 1 1248"/>
          <p:cNvCxnSpPr>
            <a:stCxn id="1182" idx="0"/>
            <a:endCxn id="1205" idx="0"/>
          </p:cNvCxnSpPr>
          <p:nvPr/>
        </p:nvCxnSpPr>
        <p:spPr>
          <a:xfrm flipH="1">
            <a:off x="7662753" y="5148293"/>
            <a:ext cx="919955" cy="1024560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ttore 1 1251"/>
          <p:cNvCxnSpPr>
            <a:stCxn id="1194" idx="3"/>
            <a:endCxn id="1240" idx="0"/>
          </p:cNvCxnSpPr>
          <p:nvPr/>
        </p:nvCxnSpPr>
        <p:spPr>
          <a:xfrm flipH="1">
            <a:off x="8555120" y="5146241"/>
            <a:ext cx="28310" cy="1010141"/>
          </a:xfrm>
          <a:prstGeom prst="line">
            <a:avLst/>
          </a:prstGeom>
          <a:ln w="762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2" name="Connettore 1 1391"/>
          <p:cNvCxnSpPr>
            <a:stCxn id="1348" idx="0"/>
            <a:endCxn id="1371" idx="0"/>
          </p:cNvCxnSpPr>
          <p:nvPr/>
        </p:nvCxnSpPr>
        <p:spPr>
          <a:xfrm>
            <a:off x="5115894" y="5581641"/>
            <a:ext cx="30956" cy="909192"/>
          </a:xfrm>
          <a:prstGeom prst="line">
            <a:avLst/>
          </a:prstGeom>
          <a:ln w="76200" cap="flat" cmpd="sng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9"/>
          <p:cNvGrpSpPr>
            <a:grpSpLocks noChangeAspect="1"/>
          </p:cNvGrpSpPr>
          <p:nvPr/>
        </p:nvGrpSpPr>
        <p:grpSpPr bwMode="auto">
          <a:xfrm>
            <a:off x="8138417" y="116632"/>
            <a:ext cx="754063" cy="418592"/>
            <a:chOff x="1680" y="912"/>
            <a:chExt cx="576" cy="320"/>
          </a:xfrm>
        </p:grpSpPr>
        <p:grpSp>
          <p:nvGrpSpPr>
            <p:cNvPr id="1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0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2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1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0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6" name="Group 29"/>
          <p:cNvGrpSpPr>
            <a:grpSpLocks noChangeAspect="1"/>
          </p:cNvGrpSpPr>
          <p:nvPr/>
        </p:nvGrpSpPr>
        <p:grpSpPr bwMode="auto">
          <a:xfrm>
            <a:off x="6991639" y="1309837"/>
            <a:ext cx="754063" cy="418592"/>
            <a:chOff x="1680" y="912"/>
            <a:chExt cx="576" cy="320"/>
          </a:xfrm>
        </p:grpSpPr>
        <p:grpSp>
          <p:nvGrpSpPr>
            <p:cNvPr id="1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3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4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3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3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3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1" name="Group 29"/>
          <p:cNvGrpSpPr>
            <a:grpSpLocks noChangeAspect="1"/>
          </p:cNvGrpSpPr>
          <p:nvPr/>
        </p:nvGrpSpPr>
        <p:grpSpPr bwMode="auto">
          <a:xfrm>
            <a:off x="7285721" y="6049892"/>
            <a:ext cx="754063" cy="418592"/>
            <a:chOff x="1680" y="912"/>
            <a:chExt cx="576" cy="320"/>
          </a:xfrm>
        </p:grpSpPr>
        <p:grpSp>
          <p:nvGrpSpPr>
            <p:cNvPr id="134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0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4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4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1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4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1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0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50" name="Group 29"/>
          <p:cNvGrpSpPr>
            <a:grpSpLocks noChangeAspect="1"/>
          </p:cNvGrpSpPr>
          <p:nvPr/>
        </p:nvGrpSpPr>
        <p:grpSpPr bwMode="auto">
          <a:xfrm>
            <a:off x="8176974" y="6035445"/>
            <a:ext cx="754063" cy="418592"/>
            <a:chOff x="1680" y="912"/>
            <a:chExt cx="576" cy="320"/>
          </a:xfrm>
        </p:grpSpPr>
        <p:grpSp>
          <p:nvGrpSpPr>
            <p:cNvPr id="135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2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5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6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4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7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3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2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4" name="Group 29"/>
          <p:cNvGrpSpPr>
            <a:grpSpLocks noChangeAspect="1"/>
          </p:cNvGrpSpPr>
          <p:nvPr/>
        </p:nvGrpSpPr>
        <p:grpSpPr bwMode="auto">
          <a:xfrm>
            <a:off x="4769818" y="6367872"/>
            <a:ext cx="754063" cy="418592"/>
            <a:chOff x="1680" y="912"/>
            <a:chExt cx="576" cy="320"/>
          </a:xfrm>
        </p:grpSpPr>
        <p:grpSp>
          <p:nvGrpSpPr>
            <p:cNvPr id="3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7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8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7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7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9" name="Group 29"/>
          <p:cNvGrpSpPr>
            <a:grpSpLocks noChangeAspect="1"/>
          </p:cNvGrpSpPr>
          <p:nvPr/>
        </p:nvGrpSpPr>
        <p:grpSpPr bwMode="auto">
          <a:xfrm>
            <a:off x="3491880" y="5949280"/>
            <a:ext cx="754063" cy="418592"/>
            <a:chOff x="1680" y="912"/>
            <a:chExt cx="576" cy="320"/>
          </a:xfrm>
        </p:grpSpPr>
        <p:grpSp>
          <p:nvGrpSpPr>
            <p:cNvPr id="4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6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47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7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6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0" name="Group 29"/>
          <p:cNvGrpSpPr>
            <a:grpSpLocks noChangeAspect="1"/>
          </p:cNvGrpSpPr>
          <p:nvPr/>
        </p:nvGrpSpPr>
        <p:grpSpPr bwMode="auto">
          <a:xfrm>
            <a:off x="6482233" y="202096"/>
            <a:ext cx="754063" cy="418592"/>
            <a:chOff x="1680" y="912"/>
            <a:chExt cx="576" cy="320"/>
          </a:xfrm>
        </p:grpSpPr>
        <p:grpSp>
          <p:nvGrpSpPr>
            <p:cNvPr id="5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9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0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9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8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95" name="Group 29"/>
          <p:cNvGrpSpPr>
            <a:grpSpLocks noChangeAspect="1"/>
          </p:cNvGrpSpPr>
          <p:nvPr/>
        </p:nvGrpSpPr>
        <p:grpSpPr bwMode="auto">
          <a:xfrm>
            <a:off x="105802" y="463130"/>
            <a:ext cx="754063" cy="418592"/>
            <a:chOff x="1680" y="912"/>
            <a:chExt cx="576" cy="320"/>
          </a:xfrm>
        </p:grpSpPr>
        <p:grpSp>
          <p:nvGrpSpPr>
            <p:cNvPr id="139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8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9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9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9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9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8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7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05" name="Group 29"/>
          <p:cNvGrpSpPr>
            <a:grpSpLocks noChangeAspect="1"/>
          </p:cNvGrpSpPr>
          <p:nvPr/>
        </p:nvGrpSpPr>
        <p:grpSpPr bwMode="auto">
          <a:xfrm>
            <a:off x="3286979" y="2209534"/>
            <a:ext cx="754063" cy="418592"/>
            <a:chOff x="1680" y="912"/>
            <a:chExt cx="576" cy="320"/>
          </a:xfrm>
        </p:grpSpPr>
        <p:grpSp>
          <p:nvGrpSpPr>
            <p:cNvPr id="140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56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0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4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8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4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57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56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47" name="Group 29"/>
          <p:cNvGrpSpPr>
            <a:grpSpLocks noChangeAspect="1"/>
          </p:cNvGrpSpPr>
          <p:nvPr/>
        </p:nvGrpSpPr>
        <p:grpSpPr bwMode="auto">
          <a:xfrm>
            <a:off x="203752" y="5746712"/>
            <a:ext cx="754063" cy="418592"/>
            <a:chOff x="1680" y="912"/>
            <a:chExt cx="576" cy="320"/>
          </a:xfrm>
        </p:grpSpPr>
        <p:grpSp>
          <p:nvGrpSpPr>
            <p:cNvPr id="144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9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4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5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0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5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9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9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52" name="Group 29"/>
          <p:cNvGrpSpPr>
            <a:grpSpLocks noChangeAspect="1"/>
          </p:cNvGrpSpPr>
          <p:nvPr/>
        </p:nvGrpSpPr>
        <p:grpSpPr bwMode="auto">
          <a:xfrm>
            <a:off x="1225649" y="5746712"/>
            <a:ext cx="754063" cy="418592"/>
            <a:chOff x="1680" y="912"/>
            <a:chExt cx="576" cy="320"/>
          </a:xfrm>
        </p:grpSpPr>
        <p:grpSp>
          <p:nvGrpSpPr>
            <p:cNvPr id="145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2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5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5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3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5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2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2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57" name="Group 29"/>
          <p:cNvGrpSpPr>
            <a:grpSpLocks noChangeAspect="1"/>
          </p:cNvGrpSpPr>
          <p:nvPr/>
        </p:nvGrpSpPr>
        <p:grpSpPr bwMode="auto">
          <a:xfrm>
            <a:off x="8037776" y="2029549"/>
            <a:ext cx="754063" cy="418592"/>
            <a:chOff x="1680" y="912"/>
            <a:chExt cx="576" cy="320"/>
          </a:xfrm>
        </p:grpSpPr>
        <p:grpSp>
          <p:nvGrpSpPr>
            <p:cNvPr id="145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5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5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6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6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6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6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5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62" name="Group 29"/>
          <p:cNvGrpSpPr>
            <a:grpSpLocks noChangeAspect="1"/>
          </p:cNvGrpSpPr>
          <p:nvPr/>
        </p:nvGrpSpPr>
        <p:grpSpPr bwMode="auto">
          <a:xfrm>
            <a:off x="5546593" y="2146570"/>
            <a:ext cx="753599" cy="418334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6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57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6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6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58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9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6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57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57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RC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69" name="Group 29"/>
          <p:cNvGrpSpPr>
            <a:grpSpLocks noChangeAspect="1"/>
          </p:cNvGrpSpPr>
          <p:nvPr/>
        </p:nvGrpSpPr>
        <p:grpSpPr bwMode="auto">
          <a:xfrm>
            <a:off x="1483201" y="463130"/>
            <a:ext cx="754063" cy="418592"/>
            <a:chOff x="1680" y="912"/>
            <a:chExt cx="576" cy="320"/>
          </a:xfrm>
        </p:grpSpPr>
        <p:grpSp>
          <p:nvGrpSpPr>
            <p:cNvPr id="148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0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8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9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1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9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1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0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92" name="Group 29"/>
          <p:cNvGrpSpPr>
            <a:grpSpLocks noChangeAspect="1"/>
          </p:cNvGrpSpPr>
          <p:nvPr/>
        </p:nvGrpSpPr>
        <p:grpSpPr bwMode="auto">
          <a:xfrm>
            <a:off x="1348728" y="4673320"/>
            <a:ext cx="754063" cy="418592"/>
            <a:chOff x="1680" y="912"/>
            <a:chExt cx="576" cy="320"/>
          </a:xfrm>
        </p:grpSpPr>
        <p:grpSp>
          <p:nvGrpSpPr>
            <p:cNvPr id="19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7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9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9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9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9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8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7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10" name="Group 29"/>
          <p:cNvGrpSpPr>
            <a:grpSpLocks noChangeAspect="1"/>
          </p:cNvGrpSpPr>
          <p:nvPr/>
        </p:nvGrpSpPr>
        <p:grpSpPr bwMode="auto">
          <a:xfrm>
            <a:off x="8037776" y="1309837"/>
            <a:ext cx="754063" cy="418592"/>
            <a:chOff x="1680" y="912"/>
            <a:chExt cx="576" cy="320"/>
          </a:xfrm>
        </p:grpSpPr>
        <p:grpSp>
          <p:nvGrpSpPr>
            <p:cNvPr id="21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88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1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1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9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1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88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8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19" name="Group 29"/>
          <p:cNvGrpSpPr>
            <a:grpSpLocks noChangeAspect="1"/>
          </p:cNvGrpSpPr>
          <p:nvPr/>
        </p:nvGrpSpPr>
        <p:grpSpPr bwMode="auto">
          <a:xfrm>
            <a:off x="340616" y="4659864"/>
            <a:ext cx="754063" cy="418592"/>
            <a:chOff x="1680" y="912"/>
            <a:chExt cx="576" cy="320"/>
          </a:xfrm>
        </p:grpSpPr>
        <p:grpSp>
          <p:nvGrpSpPr>
            <p:cNvPr id="22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5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2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2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6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0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5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5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10" name="Group 29"/>
          <p:cNvGrpSpPr>
            <a:grpSpLocks noChangeAspect="1"/>
          </p:cNvGrpSpPr>
          <p:nvPr/>
        </p:nvGrpSpPr>
        <p:grpSpPr bwMode="auto">
          <a:xfrm>
            <a:off x="5114081" y="620688"/>
            <a:ext cx="754063" cy="418592"/>
            <a:chOff x="1680" y="912"/>
            <a:chExt cx="576" cy="320"/>
          </a:xfrm>
        </p:grpSpPr>
        <p:grpSp>
          <p:nvGrpSpPr>
            <p:cNvPr id="151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6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1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1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77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1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7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6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15" name="Group 29"/>
          <p:cNvGrpSpPr>
            <a:grpSpLocks noChangeAspect="1"/>
          </p:cNvGrpSpPr>
          <p:nvPr/>
        </p:nvGrpSpPr>
        <p:grpSpPr bwMode="auto">
          <a:xfrm>
            <a:off x="8205676" y="5025332"/>
            <a:ext cx="754063" cy="418592"/>
            <a:chOff x="1680" y="912"/>
            <a:chExt cx="576" cy="320"/>
          </a:xfrm>
        </p:grpSpPr>
        <p:grpSp>
          <p:nvGrpSpPr>
            <p:cNvPr id="151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8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1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1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9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1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8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8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20" name="Group 29"/>
          <p:cNvGrpSpPr>
            <a:grpSpLocks noChangeAspect="1"/>
          </p:cNvGrpSpPr>
          <p:nvPr/>
        </p:nvGrpSpPr>
        <p:grpSpPr bwMode="auto">
          <a:xfrm>
            <a:off x="4738862" y="5458680"/>
            <a:ext cx="754063" cy="418592"/>
            <a:chOff x="1680" y="912"/>
            <a:chExt cx="576" cy="320"/>
          </a:xfrm>
        </p:grpSpPr>
        <p:grpSp>
          <p:nvGrpSpPr>
            <p:cNvPr id="152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4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2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2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6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2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5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4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729" name="Rettangolo 728"/>
          <p:cNvSpPr/>
          <p:nvPr/>
        </p:nvSpPr>
        <p:spPr>
          <a:xfrm>
            <a:off x="-13483" y="116632"/>
            <a:ext cx="9110864" cy="674136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04" name="Connettore 1 703"/>
          <p:cNvCxnSpPr>
            <a:stCxn id="341" idx="0"/>
            <a:endCxn id="1279" idx="0"/>
          </p:cNvCxnSpPr>
          <p:nvPr/>
        </p:nvCxnSpPr>
        <p:spPr>
          <a:xfrm>
            <a:off x="717648" y="4076201"/>
            <a:ext cx="5455520" cy="84391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Connettore 1 705"/>
          <p:cNvCxnSpPr>
            <a:stCxn id="341" idx="0"/>
            <a:endCxn id="682" idx="0"/>
          </p:cNvCxnSpPr>
          <p:nvPr/>
        </p:nvCxnSpPr>
        <p:spPr>
          <a:xfrm flipV="1">
            <a:off x="717648" y="3047905"/>
            <a:ext cx="2946363" cy="1028296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Connettore 1 707"/>
          <p:cNvCxnSpPr>
            <a:stCxn id="1488" idx="0"/>
            <a:endCxn id="682" idx="0"/>
          </p:cNvCxnSpPr>
          <p:nvPr/>
        </p:nvCxnSpPr>
        <p:spPr>
          <a:xfrm flipV="1">
            <a:off x="2788792" y="3047905"/>
            <a:ext cx="875219" cy="231771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Connettore 1 709"/>
          <p:cNvCxnSpPr>
            <a:stCxn id="1488" idx="0"/>
            <a:endCxn id="1291" idx="0"/>
          </p:cNvCxnSpPr>
          <p:nvPr/>
        </p:nvCxnSpPr>
        <p:spPr>
          <a:xfrm flipV="1">
            <a:off x="2788792" y="4918089"/>
            <a:ext cx="3385490" cy="44752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Connettore 1 711"/>
          <p:cNvCxnSpPr>
            <a:stCxn id="1113" idx="0"/>
            <a:endCxn id="1279" idx="0"/>
          </p:cNvCxnSpPr>
          <p:nvPr/>
        </p:nvCxnSpPr>
        <p:spPr>
          <a:xfrm flipH="1">
            <a:off x="6173168" y="4437933"/>
            <a:ext cx="1309041" cy="48218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Connettore 1 713"/>
          <p:cNvCxnSpPr>
            <a:stCxn id="1113" idx="0"/>
            <a:endCxn id="839" idx="0"/>
          </p:cNvCxnSpPr>
          <p:nvPr/>
        </p:nvCxnSpPr>
        <p:spPr>
          <a:xfrm flipH="1" flipV="1">
            <a:off x="4372346" y="1420997"/>
            <a:ext cx="3109863" cy="3016936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Connettore 1 715"/>
          <p:cNvCxnSpPr>
            <a:stCxn id="988" idx="0"/>
            <a:endCxn id="1291" idx="0"/>
          </p:cNvCxnSpPr>
          <p:nvPr/>
        </p:nvCxnSpPr>
        <p:spPr>
          <a:xfrm flipH="1">
            <a:off x="6174282" y="2152510"/>
            <a:ext cx="1194389" cy="27655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Connettore 1 717"/>
          <p:cNvCxnSpPr>
            <a:endCxn id="839" idx="0"/>
          </p:cNvCxnSpPr>
          <p:nvPr/>
        </p:nvCxnSpPr>
        <p:spPr>
          <a:xfrm flipH="1" flipV="1">
            <a:off x="4372346" y="1420997"/>
            <a:ext cx="3004993" cy="702661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Connettore 1 719"/>
          <p:cNvCxnSpPr>
            <a:stCxn id="492" idx="0"/>
            <a:endCxn id="839" idx="0"/>
          </p:cNvCxnSpPr>
          <p:nvPr/>
        </p:nvCxnSpPr>
        <p:spPr>
          <a:xfrm>
            <a:off x="2974336" y="1308665"/>
            <a:ext cx="1398010" cy="11233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" name="Connettore 1 721"/>
          <p:cNvCxnSpPr>
            <a:stCxn id="492" idx="0"/>
            <a:endCxn id="682" idx="0"/>
          </p:cNvCxnSpPr>
          <p:nvPr/>
        </p:nvCxnSpPr>
        <p:spPr>
          <a:xfrm>
            <a:off x="2974336" y="1308665"/>
            <a:ext cx="689675" cy="173924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Connettore 1 723"/>
          <p:cNvCxnSpPr>
            <a:stCxn id="682" idx="0"/>
            <a:endCxn id="1279" idx="0"/>
          </p:cNvCxnSpPr>
          <p:nvPr/>
        </p:nvCxnSpPr>
        <p:spPr>
          <a:xfrm>
            <a:off x="3664011" y="3047905"/>
            <a:ext cx="2509157" cy="1872208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Connettore 1 725"/>
          <p:cNvCxnSpPr>
            <a:endCxn id="840" idx="0"/>
          </p:cNvCxnSpPr>
          <p:nvPr/>
        </p:nvCxnSpPr>
        <p:spPr>
          <a:xfrm flipH="1" flipV="1">
            <a:off x="4372346" y="1505370"/>
            <a:ext cx="1797003" cy="3385891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Connettore 1 727"/>
          <p:cNvCxnSpPr>
            <a:stCxn id="851" idx="3"/>
            <a:endCxn id="694" idx="3"/>
          </p:cNvCxnSpPr>
          <p:nvPr/>
        </p:nvCxnSpPr>
        <p:spPr>
          <a:xfrm flipH="1">
            <a:off x="3664733" y="1418945"/>
            <a:ext cx="708335" cy="1626908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9"/>
          <p:cNvGrpSpPr>
            <a:grpSpLocks noChangeAspect="1"/>
          </p:cNvGrpSpPr>
          <p:nvPr/>
        </p:nvGrpSpPr>
        <p:grpSpPr bwMode="auto">
          <a:xfrm>
            <a:off x="3995314" y="1298036"/>
            <a:ext cx="754063" cy="418592"/>
            <a:chOff x="1680" y="912"/>
            <a:chExt cx="576" cy="320"/>
          </a:xfrm>
        </p:grpSpPr>
        <p:grpSp>
          <p:nvGrpSpPr>
            <p:cNvPr id="5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84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5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84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3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1" name="Group 29"/>
          <p:cNvGrpSpPr>
            <a:grpSpLocks noChangeAspect="1"/>
          </p:cNvGrpSpPr>
          <p:nvPr/>
        </p:nvGrpSpPr>
        <p:grpSpPr bwMode="auto">
          <a:xfrm>
            <a:off x="340616" y="3953240"/>
            <a:ext cx="754063" cy="418592"/>
            <a:chOff x="1680" y="912"/>
            <a:chExt cx="576" cy="320"/>
          </a:xfrm>
        </p:grpSpPr>
        <p:grpSp>
          <p:nvGrpSpPr>
            <p:cNvPr id="6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4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9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5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9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4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4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00" name="Group 29"/>
          <p:cNvGrpSpPr>
            <a:grpSpLocks noChangeAspect="1"/>
          </p:cNvGrpSpPr>
          <p:nvPr/>
        </p:nvGrpSpPr>
        <p:grpSpPr bwMode="auto">
          <a:xfrm>
            <a:off x="2597304" y="1185704"/>
            <a:ext cx="754063" cy="418592"/>
            <a:chOff x="1680" y="912"/>
            <a:chExt cx="576" cy="320"/>
          </a:xfrm>
        </p:grpSpPr>
        <p:grpSp>
          <p:nvGrpSpPr>
            <p:cNvPr id="140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0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0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0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0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9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9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42" name="Group 29"/>
          <p:cNvGrpSpPr>
            <a:grpSpLocks noChangeAspect="1"/>
          </p:cNvGrpSpPr>
          <p:nvPr/>
        </p:nvGrpSpPr>
        <p:grpSpPr bwMode="auto">
          <a:xfrm>
            <a:off x="3286979" y="2924944"/>
            <a:ext cx="754063" cy="418592"/>
            <a:chOff x="1680" y="912"/>
            <a:chExt cx="576" cy="320"/>
          </a:xfrm>
        </p:grpSpPr>
        <p:grpSp>
          <p:nvGrpSpPr>
            <p:cNvPr id="144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8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4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4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69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4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68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8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1" name="Group 29"/>
          <p:cNvGrpSpPr>
            <a:grpSpLocks noChangeAspect="1"/>
          </p:cNvGrpSpPr>
          <p:nvPr/>
        </p:nvGrpSpPr>
        <p:grpSpPr bwMode="auto">
          <a:xfrm>
            <a:off x="6991639" y="2029549"/>
            <a:ext cx="754063" cy="418592"/>
            <a:chOff x="1680" y="912"/>
            <a:chExt cx="576" cy="320"/>
          </a:xfrm>
        </p:grpSpPr>
        <p:grpSp>
          <p:nvGrpSpPr>
            <p:cNvPr id="2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8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00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9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8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6" name="Group 29"/>
          <p:cNvGrpSpPr>
            <a:grpSpLocks noChangeAspect="1"/>
          </p:cNvGrpSpPr>
          <p:nvPr/>
        </p:nvGrpSpPr>
        <p:grpSpPr bwMode="auto">
          <a:xfrm>
            <a:off x="7105177" y="4314972"/>
            <a:ext cx="754063" cy="418592"/>
            <a:chOff x="1680" y="912"/>
            <a:chExt cx="576" cy="320"/>
          </a:xfrm>
        </p:grpSpPr>
        <p:grpSp>
          <p:nvGrpSpPr>
            <p:cNvPr id="2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1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2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1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1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1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73" name="Group 29"/>
          <p:cNvGrpSpPr>
            <a:grpSpLocks noChangeAspect="1"/>
          </p:cNvGrpSpPr>
          <p:nvPr/>
        </p:nvGrpSpPr>
        <p:grpSpPr bwMode="auto">
          <a:xfrm>
            <a:off x="5796136" y="4797152"/>
            <a:ext cx="754063" cy="418592"/>
            <a:chOff x="1680" y="912"/>
            <a:chExt cx="576" cy="320"/>
          </a:xfrm>
        </p:grpSpPr>
        <p:grpSp>
          <p:nvGrpSpPr>
            <p:cNvPr id="137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8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7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9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8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7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4" name="Group 29"/>
          <p:cNvGrpSpPr>
            <a:grpSpLocks noChangeAspect="1"/>
          </p:cNvGrpSpPr>
          <p:nvPr/>
        </p:nvGrpSpPr>
        <p:grpSpPr bwMode="auto">
          <a:xfrm>
            <a:off x="2411760" y="5242656"/>
            <a:ext cx="754063" cy="418592"/>
            <a:chOff x="1680" y="912"/>
            <a:chExt cx="576" cy="320"/>
          </a:xfrm>
        </p:grpSpPr>
        <p:grpSp>
          <p:nvGrpSpPr>
            <p:cNvPr id="4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8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50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9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8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14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" fill="hold"/>
                                        <p:tgtEl>
                                          <p:spTgt spid="13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ruppo 457"/>
          <p:cNvGrpSpPr/>
          <p:nvPr/>
        </p:nvGrpSpPr>
        <p:grpSpPr>
          <a:xfrm>
            <a:off x="2551338" y="2934127"/>
            <a:ext cx="4108894" cy="2592288"/>
            <a:chOff x="2551338" y="2934127"/>
            <a:chExt cx="4108894" cy="2592288"/>
          </a:xfrm>
        </p:grpSpPr>
        <p:grpSp>
          <p:nvGrpSpPr>
            <p:cNvPr id="393" name="Gruppo 392"/>
            <p:cNvGrpSpPr/>
            <p:nvPr/>
          </p:nvGrpSpPr>
          <p:grpSpPr>
            <a:xfrm>
              <a:off x="2551338" y="2934127"/>
              <a:ext cx="4108894" cy="2592288"/>
              <a:chOff x="2551338" y="2934127"/>
              <a:chExt cx="4108894" cy="2592288"/>
            </a:xfrm>
          </p:grpSpPr>
          <p:grpSp>
            <p:nvGrpSpPr>
              <p:cNvPr id="3" name="Group 20"/>
              <p:cNvGrpSpPr>
                <a:grpSpLocks noChangeAspect="1"/>
              </p:cNvGrpSpPr>
              <p:nvPr/>
            </p:nvGrpSpPr>
            <p:grpSpPr bwMode="auto">
              <a:xfrm flipH="1">
                <a:off x="2551338" y="2934127"/>
                <a:ext cx="4108894" cy="2592288"/>
                <a:chOff x="2688" y="2433"/>
                <a:chExt cx="1867" cy="1279"/>
              </a:xfrm>
              <a:gradFill flip="none" rotWithShape="1">
                <a:gsLst>
                  <a:gs pos="5400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12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3326" y="2433"/>
                  <a:ext cx="813" cy="529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878" y="2572"/>
                  <a:ext cx="623" cy="529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2890"/>
                  <a:ext cx="420" cy="432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814" y="3080"/>
                  <a:ext cx="633" cy="46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262" y="3158"/>
                  <a:ext cx="945" cy="55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2587"/>
                  <a:ext cx="606" cy="41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54" y="2854"/>
                  <a:ext cx="601" cy="41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899" y="2941"/>
                  <a:ext cx="597" cy="68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2745"/>
                  <a:ext cx="1211" cy="6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pic>
            <p:nvPicPr>
              <p:cNvPr id="10244" name="Picture 4" descr="http://www.cosulich.it/IMAGES/Image/planisfero%20chiaro%20we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CC9900">
                    <a:tint val="45000"/>
                    <a:satMod val="400000"/>
                  </a:srgbClr>
                </a:duotone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2771800" y="3243456"/>
                <a:ext cx="3456384" cy="1944216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62" name="CasellaDiTesto 61"/>
            <p:cNvSpPr txBox="1"/>
            <p:nvPr/>
          </p:nvSpPr>
          <p:spPr>
            <a:xfrm>
              <a:off x="3426616" y="3845551"/>
              <a:ext cx="23583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400" b="1" smtClean="0">
                  <a:latin typeface="+mj-lt"/>
                </a:rPr>
                <a:t>ISP BB</a:t>
              </a:r>
            </a:p>
          </p:txBody>
        </p:sp>
      </p:grpSp>
      <p:pic>
        <p:nvPicPr>
          <p:cNvPr id="12290" name="Picture 2" descr="http://dsks.heliohost.org/images/Dlink-Network/DGS-1248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 t="22832" b="34041"/>
          <a:stretch>
            <a:fillRect/>
          </a:stretch>
        </p:blipFill>
        <p:spPr bwMode="auto">
          <a:xfrm>
            <a:off x="2987824" y="3910524"/>
            <a:ext cx="2933600" cy="8415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4" name="Picture 2" descr="http://dsks.heliohost.org/images/Dlink-Network/DGS-1248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t="22832" b="34041"/>
          <a:stretch>
            <a:fillRect/>
          </a:stretch>
        </p:blipFill>
        <p:spPr bwMode="auto">
          <a:xfrm>
            <a:off x="2987824" y="3429000"/>
            <a:ext cx="2933600" cy="8415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9987" flipH="1">
            <a:off x="6033349" y="3241431"/>
            <a:ext cx="1512168" cy="10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573797">
            <a:off x="2119904" y="5294679"/>
            <a:ext cx="1512168" cy="10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38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71694" flipH="1">
            <a:off x="5262271" y="5438404"/>
            <a:ext cx="1447159" cy="91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3572">
            <a:off x="632524" y="3025364"/>
            <a:ext cx="1447159" cy="91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About MPLS VPNs/VPLS</a:t>
            </a:r>
            <a:endParaRPr lang="it-IT"/>
          </a:p>
        </p:txBody>
      </p:sp>
      <p:pic>
        <p:nvPicPr>
          <p:cNvPr id="3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480757" flipH="1">
            <a:off x="3364122" y="2316430"/>
            <a:ext cx="1131830" cy="73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51" name="Figura a mano libera 350"/>
          <p:cNvSpPr/>
          <p:nvPr/>
        </p:nvSpPr>
        <p:spPr>
          <a:xfrm>
            <a:off x="611560" y="2852936"/>
            <a:ext cx="2608294" cy="1394632"/>
          </a:xfrm>
          <a:custGeom>
            <a:avLst/>
            <a:gdLst>
              <a:gd name="connsiteX0" fmla="*/ 0 w 1313234"/>
              <a:gd name="connsiteY0" fmla="*/ 0 h 445851"/>
              <a:gd name="connsiteX1" fmla="*/ 165370 w 1313234"/>
              <a:gd name="connsiteY1" fmla="*/ 398834 h 445851"/>
              <a:gd name="connsiteX2" fmla="*/ 632298 w 1313234"/>
              <a:gd name="connsiteY2" fmla="*/ 282102 h 445851"/>
              <a:gd name="connsiteX3" fmla="*/ 992222 w 1313234"/>
              <a:gd name="connsiteY3" fmla="*/ 340468 h 445851"/>
              <a:gd name="connsiteX4" fmla="*/ 1313234 w 1313234"/>
              <a:gd name="connsiteY4" fmla="*/ 204281 h 445851"/>
              <a:gd name="connsiteX0" fmla="*/ 0 w 1313234"/>
              <a:gd name="connsiteY0" fmla="*/ 20288 h 469520"/>
              <a:gd name="connsiteX1" fmla="*/ 1083 w 1313234"/>
              <a:gd name="connsiteY1" fmla="*/ 0 h 469520"/>
              <a:gd name="connsiteX2" fmla="*/ 165370 w 1313234"/>
              <a:gd name="connsiteY2" fmla="*/ 419122 h 469520"/>
              <a:gd name="connsiteX3" fmla="*/ 632298 w 1313234"/>
              <a:gd name="connsiteY3" fmla="*/ 302390 h 469520"/>
              <a:gd name="connsiteX4" fmla="*/ 992222 w 1313234"/>
              <a:gd name="connsiteY4" fmla="*/ 360756 h 469520"/>
              <a:gd name="connsiteX5" fmla="*/ 1313234 w 1313234"/>
              <a:gd name="connsiteY5" fmla="*/ 224569 h 469520"/>
              <a:gd name="connsiteX0" fmla="*/ 0 w 1313234"/>
              <a:gd name="connsiteY0" fmla="*/ 20288 h 469520"/>
              <a:gd name="connsiteX1" fmla="*/ 1083 w 1313234"/>
              <a:gd name="connsiteY1" fmla="*/ 0 h 469520"/>
              <a:gd name="connsiteX2" fmla="*/ 165370 w 1313234"/>
              <a:gd name="connsiteY2" fmla="*/ 419122 h 469520"/>
              <a:gd name="connsiteX3" fmla="*/ 632298 w 1313234"/>
              <a:gd name="connsiteY3" fmla="*/ 302390 h 469520"/>
              <a:gd name="connsiteX4" fmla="*/ 992222 w 1313234"/>
              <a:gd name="connsiteY4" fmla="*/ 360756 h 469520"/>
              <a:gd name="connsiteX5" fmla="*/ 1313234 w 1313234"/>
              <a:gd name="connsiteY5" fmla="*/ 224569 h 469520"/>
              <a:gd name="connsiteX0" fmla="*/ 502973 w 1816207"/>
              <a:gd name="connsiteY0" fmla="*/ 0 h 591881"/>
              <a:gd name="connsiteX1" fmla="*/ 0 w 1816207"/>
              <a:gd name="connsiteY1" fmla="*/ 411759 h 591881"/>
              <a:gd name="connsiteX2" fmla="*/ 668343 w 1816207"/>
              <a:gd name="connsiteY2" fmla="*/ 398834 h 591881"/>
              <a:gd name="connsiteX3" fmla="*/ 1135271 w 1816207"/>
              <a:gd name="connsiteY3" fmla="*/ 282102 h 591881"/>
              <a:gd name="connsiteX4" fmla="*/ 1495195 w 1816207"/>
              <a:gd name="connsiteY4" fmla="*/ 340468 h 591881"/>
              <a:gd name="connsiteX5" fmla="*/ 1816207 w 1816207"/>
              <a:gd name="connsiteY5" fmla="*/ 204281 h 591881"/>
              <a:gd name="connsiteX0" fmla="*/ 0 w 1313234"/>
              <a:gd name="connsiteY0" fmla="*/ 0 h 398834"/>
              <a:gd name="connsiteX1" fmla="*/ 165370 w 1313234"/>
              <a:gd name="connsiteY1" fmla="*/ 398834 h 398834"/>
              <a:gd name="connsiteX2" fmla="*/ 632298 w 1313234"/>
              <a:gd name="connsiteY2" fmla="*/ 282102 h 398834"/>
              <a:gd name="connsiteX3" fmla="*/ 992222 w 1313234"/>
              <a:gd name="connsiteY3" fmla="*/ 340468 h 398834"/>
              <a:gd name="connsiteX4" fmla="*/ 1313234 w 1313234"/>
              <a:gd name="connsiteY4" fmla="*/ 204281 h 398834"/>
              <a:gd name="connsiteX0" fmla="*/ 0 w 2464279"/>
              <a:gd name="connsiteY0" fmla="*/ 0 h 1283219"/>
              <a:gd name="connsiteX1" fmla="*/ 1316415 w 2464279"/>
              <a:gd name="connsiteY1" fmla="*/ 1283219 h 1283219"/>
              <a:gd name="connsiteX2" fmla="*/ 1783343 w 2464279"/>
              <a:gd name="connsiteY2" fmla="*/ 1166487 h 1283219"/>
              <a:gd name="connsiteX3" fmla="*/ 2143267 w 2464279"/>
              <a:gd name="connsiteY3" fmla="*/ 1224853 h 1283219"/>
              <a:gd name="connsiteX4" fmla="*/ 2464279 w 2464279"/>
              <a:gd name="connsiteY4" fmla="*/ 1088666 h 1283219"/>
              <a:gd name="connsiteX0" fmla="*/ 0 w 2464279"/>
              <a:gd name="connsiteY0" fmla="*/ 0 h 1283219"/>
              <a:gd name="connsiteX1" fmla="*/ 1316415 w 2464279"/>
              <a:gd name="connsiteY1" fmla="*/ 1283219 h 1283219"/>
              <a:gd name="connsiteX2" fmla="*/ 1783343 w 2464279"/>
              <a:gd name="connsiteY2" fmla="*/ 1166487 h 1283219"/>
              <a:gd name="connsiteX3" fmla="*/ 2143267 w 2464279"/>
              <a:gd name="connsiteY3" fmla="*/ 1224853 h 1283219"/>
              <a:gd name="connsiteX4" fmla="*/ 2464279 w 2464279"/>
              <a:gd name="connsiteY4" fmla="*/ 1088666 h 1283219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50616"/>
              <a:gd name="connsiteX1" fmla="*/ 864097 w 2464279"/>
              <a:gd name="connsiteY1" fmla="*/ 720081 h 1250616"/>
              <a:gd name="connsiteX2" fmla="*/ 1783343 w 2464279"/>
              <a:gd name="connsiteY2" fmla="*/ 1166487 h 1250616"/>
              <a:gd name="connsiteX3" fmla="*/ 2143267 w 2464279"/>
              <a:gd name="connsiteY3" fmla="*/ 1224853 h 1250616"/>
              <a:gd name="connsiteX4" fmla="*/ 2464279 w 2464279"/>
              <a:gd name="connsiteY4" fmla="*/ 1088666 h 1250616"/>
              <a:gd name="connsiteX0" fmla="*/ 0 w 2608294"/>
              <a:gd name="connsiteY0" fmla="*/ 0 h 1394632"/>
              <a:gd name="connsiteX1" fmla="*/ 1008112 w 2608294"/>
              <a:gd name="connsiteY1" fmla="*/ 864097 h 1394632"/>
              <a:gd name="connsiteX2" fmla="*/ 1927358 w 2608294"/>
              <a:gd name="connsiteY2" fmla="*/ 1310503 h 1394632"/>
              <a:gd name="connsiteX3" fmla="*/ 2287282 w 2608294"/>
              <a:gd name="connsiteY3" fmla="*/ 1368869 h 1394632"/>
              <a:gd name="connsiteX4" fmla="*/ 2608294 w 2608294"/>
              <a:gd name="connsiteY4" fmla="*/ 1232682 h 139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294" h="1394632">
                <a:moveTo>
                  <a:pt x="0" y="0"/>
                </a:moveTo>
                <a:cubicBezTo>
                  <a:pt x="438805" y="427740"/>
                  <a:pt x="686886" y="645680"/>
                  <a:pt x="1008112" y="864097"/>
                </a:cubicBezTo>
                <a:cubicBezTo>
                  <a:pt x="1329338" y="1082514"/>
                  <a:pt x="1714163" y="1226374"/>
                  <a:pt x="1927358" y="1310503"/>
                </a:cubicBezTo>
                <a:cubicBezTo>
                  <a:pt x="2140553" y="1394632"/>
                  <a:pt x="2173793" y="1381839"/>
                  <a:pt x="2287282" y="1368869"/>
                </a:cubicBezTo>
                <a:cubicBezTo>
                  <a:pt x="2400771" y="1355899"/>
                  <a:pt x="2504532" y="1294290"/>
                  <a:pt x="2608294" y="1232682"/>
                </a:cubicBezTo>
              </a:path>
            </a:pathLst>
          </a:cu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2" name="Figura a mano libera 351"/>
          <p:cNvSpPr/>
          <p:nvPr/>
        </p:nvSpPr>
        <p:spPr>
          <a:xfrm>
            <a:off x="3574953" y="2276872"/>
            <a:ext cx="348976" cy="1711468"/>
          </a:xfrm>
          <a:custGeom>
            <a:avLst/>
            <a:gdLst>
              <a:gd name="connsiteX0" fmla="*/ 267511 w 363166"/>
              <a:gd name="connsiteY0" fmla="*/ 0 h 904672"/>
              <a:gd name="connsiteX1" fmla="*/ 14592 w 363166"/>
              <a:gd name="connsiteY1" fmla="*/ 243192 h 904672"/>
              <a:gd name="connsiteX2" fmla="*/ 355060 w 363166"/>
              <a:gd name="connsiteY2" fmla="*/ 525294 h 904672"/>
              <a:gd name="connsiteX3" fmla="*/ 63230 w 363166"/>
              <a:gd name="connsiteY3" fmla="*/ 700392 h 904672"/>
              <a:gd name="connsiteX4" fmla="*/ 34047 w 363166"/>
              <a:gd name="connsiteY4" fmla="*/ 904672 h 904672"/>
              <a:gd name="connsiteX0" fmla="*/ 291635 w 358340"/>
              <a:gd name="connsiteY0" fmla="*/ 0 h 1063396"/>
              <a:gd name="connsiteX1" fmla="*/ 9766 w 358340"/>
              <a:gd name="connsiteY1" fmla="*/ 401916 h 1063396"/>
              <a:gd name="connsiteX2" fmla="*/ 350234 w 358340"/>
              <a:gd name="connsiteY2" fmla="*/ 684018 h 1063396"/>
              <a:gd name="connsiteX3" fmla="*/ 58404 w 358340"/>
              <a:gd name="connsiteY3" fmla="*/ 859116 h 1063396"/>
              <a:gd name="connsiteX4" fmla="*/ 29221 w 358340"/>
              <a:gd name="connsiteY4" fmla="*/ 1063396 h 1063396"/>
              <a:gd name="connsiteX0" fmla="*/ 291635 w 358340"/>
              <a:gd name="connsiteY0" fmla="*/ 0 h 1063396"/>
              <a:gd name="connsiteX1" fmla="*/ 9766 w 358340"/>
              <a:gd name="connsiteY1" fmla="*/ 401916 h 1063396"/>
              <a:gd name="connsiteX2" fmla="*/ 350234 w 358340"/>
              <a:gd name="connsiteY2" fmla="*/ 684018 h 1063396"/>
              <a:gd name="connsiteX3" fmla="*/ 58404 w 358340"/>
              <a:gd name="connsiteY3" fmla="*/ 859116 h 1063396"/>
              <a:gd name="connsiteX4" fmla="*/ 29221 w 358340"/>
              <a:gd name="connsiteY4" fmla="*/ 1063396 h 1063396"/>
              <a:gd name="connsiteX0" fmla="*/ 291636 w 358341"/>
              <a:gd name="connsiteY0" fmla="*/ 0 h 919380"/>
              <a:gd name="connsiteX1" fmla="*/ 9767 w 358341"/>
              <a:gd name="connsiteY1" fmla="*/ 257900 h 919380"/>
              <a:gd name="connsiteX2" fmla="*/ 350235 w 358341"/>
              <a:gd name="connsiteY2" fmla="*/ 540002 h 919380"/>
              <a:gd name="connsiteX3" fmla="*/ 58405 w 358341"/>
              <a:gd name="connsiteY3" fmla="*/ 715100 h 919380"/>
              <a:gd name="connsiteX4" fmla="*/ 29222 w 358341"/>
              <a:gd name="connsiteY4" fmla="*/ 919380 h 919380"/>
              <a:gd name="connsiteX0" fmla="*/ 358742 w 358742"/>
              <a:gd name="connsiteY0" fmla="*/ 0 h 1711468"/>
              <a:gd name="connsiteX1" fmla="*/ 4864 w 358742"/>
              <a:gd name="connsiteY1" fmla="*/ 1049988 h 1711468"/>
              <a:gd name="connsiteX2" fmla="*/ 345332 w 358742"/>
              <a:gd name="connsiteY2" fmla="*/ 1332090 h 1711468"/>
              <a:gd name="connsiteX3" fmla="*/ 53502 w 358742"/>
              <a:gd name="connsiteY3" fmla="*/ 1507188 h 1711468"/>
              <a:gd name="connsiteX4" fmla="*/ 24319 w 358742"/>
              <a:gd name="connsiteY4" fmla="*/ 1711468 h 1711468"/>
              <a:gd name="connsiteX0" fmla="*/ 358742 w 372202"/>
              <a:gd name="connsiteY0" fmla="*/ 0 h 1711468"/>
              <a:gd name="connsiteX1" fmla="*/ 214725 w 372202"/>
              <a:gd name="connsiteY1" fmla="*/ 648072 h 1711468"/>
              <a:gd name="connsiteX2" fmla="*/ 345332 w 372202"/>
              <a:gd name="connsiteY2" fmla="*/ 1332090 h 1711468"/>
              <a:gd name="connsiteX3" fmla="*/ 53502 w 372202"/>
              <a:gd name="connsiteY3" fmla="*/ 1507188 h 1711468"/>
              <a:gd name="connsiteX4" fmla="*/ 24319 w 372202"/>
              <a:gd name="connsiteY4" fmla="*/ 1711468 h 1711468"/>
              <a:gd name="connsiteX0" fmla="*/ 348976 w 348976"/>
              <a:gd name="connsiteY0" fmla="*/ 0 h 1711468"/>
              <a:gd name="connsiteX1" fmla="*/ 204959 w 348976"/>
              <a:gd name="connsiteY1" fmla="*/ 648072 h 1711468"/>
              <a:gd name="connsiteX2" fmla="*/ 276967 w 348976"/>
              <a:gd name="connsiteY2" fmla="*/ 1080120 h 1711468"/>
              <a:gd name="connsiteX3" fmla="*/ 43736 w 348976"/>
              <a:gd name="connsiteY3" fmla="*/ 1507188 h 1711468"/>
              <a:gd name="connsiteX4" fmla="*/ 14553 w 348976"/>
              <a:gd name="connsiteY4" fmla="*/ 1711468 h 17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76" h="1711468">
                <a:moveTo>
                  <a:pt x="348976" y="0"/>
                </a:moveTo>
                <a:cubicBezTo>
                  <a:pt x="320559" y="174265"/>
                  <a:pt x="216960" y="468052"/>
                  <a:pt x="204959" y="648072"/>
                </a:cubicBezTo>
                <a:cubicBezTo>
                  <a:pt x="192958" y="828092"/>
                  <a:pt x="303837" y="936934"/>
                  <a:pt x="276967" y="1080120"/>
                </a:cubicBezTo>
                <a:cubicBezTo>
                  <a:pt x="250097" y="1223306"/>
                  <a:pt x="87472" y="1401963"/>
                  <a:pt x="43736" y="1507188"/>
                </a:cubicBezTo>
                <a:cubicBezTo>
                  <a:pt x="0" y="1612413"/>
                  <a:pt x="2393" y="1640943"/>
                  <a:pt x="14553" y="1711468"/>
                </a:cubicBezTo>
              </a:path>
            </a:pathLst>
          </a:cu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5" name="Figura a mano libera 354"/>
          <p:cNvSpPr/>
          <p:nvPr/>
        </p:nvSpPr>
        <p:spPr>
          <a:xfrm>
            <a:off x="5292080" y="3501008"/>
            <a:ext cx="2160240" cy="1447128"/>
          </a:xfrm>
          <a:custGeom>
            <a:avLst/>
            <a:gdLst>
              <a:gd name="connsiteX0" fmla="*/ 1543454 w 1543454"/>
              <a:gd name="connsiteY0" fmla="*/ 0 h 998706"/>
              <a:gd name="connsiteX1" fmla="*/ 1290535 w 1543454"/>
              <a:gd name="connsiteY1" fmla="*/ 476655 h 998706"/>
              <a:gd name="connsiteX2" fmla="*/ 1300263 w 1543454"/>
              <a:gd name="connsiteY2" fmla="*/ 749030 h 998706"/>
              <a:gd name="connsiteX3" fmla="*/ 541506 w 1543454"/>
              <a:gd name="connsiteY3" fmla="*/ 972766 h 998706"/>
              <a:gd name="connsiteX4" fmla="*/ 84306 w 1543454"/>
              <a:gd name="connsiteY4" fmla="*/ 904672 h 998706"/>
              <a:gd name="connsiteX5" fmla="*/ 35667 w 1543454"/>
              <a:gd name="connsiteY5" fmla="*/ 719847 h 998706"/>
              <a:gd name="connsiteX0" fmla="*/ 1584847 w 1584847"/>
              <a:gd name="connsiteY0" fmla="*/ 0 h 1015080"/>
              <a:gd name="connsiteX1" fmla="*/ 1290535 w 1584847"/>
              <a:gd name="connsiteY1" fmla="*/ 493029 h 1015080"/>
              <a:gd name="connsiteX2" fmla="*/ 1300263 w 1584847"/>
              <a:gd name="connsiteY2" fmla="*/ 765404 h 1015080"/>
              <a:gd name="connsiteX3" fmla="*/ 541506 w 1584847"/>
              <a:gd name="connsiteY3" fmla="*/ 989140 h 1015080"/>
              <a:gd name="connsiteX4" fmla="*/ 84306 w 1584847"/>
              <a:gd name="connsiteY4" fmla="*/ 921046 h 1015080"/>
              <a:gd name="connsiteX5" fmla="*/ 35667 w 1584847"/>
              <a:gd name="connsiteY5" fmla="*/ 736221 h 1015080"/>
              <a:gd name="connsiteX0" fmla="*/ 1584847 w 1584847"/>
              <a:gd name="connsiteY0" fmla="*/ 0 h 1015080"/>
              <a:gd name="connsiteX1" fmla="*/ 1290535 w 1584847"/>
              <a:gd name="connsiteY1" fmla="*/ 493029 h 1015080"/>
              <a:gd name="connsiteX2" fmla="*/ 1300263 w 1584847"/>
              <a:gd name="connsiteY2" fmla="*/ 765404 h 1015080"/>
              <a:gd name="connsiteX3" fmla="*/ 541506 w 1584847"/>
              <a:gd name="connsiteY3" fmla="*/ 989140 h 1015080"/>
              <a:gd name="connsiteX4" fmla="*/ 84306 w 1584847"/>
              <a:gd name="connsiteY4" fmla="*/ 921046 h 1015080"/>
              <a:gd name="connsiteX5" fmla="*/ 35667 w 1584847"/>
              <a:gd name="connsiteY5" fmla="*/ 736221 h 1015080"/>
              <a:gd name="connsiteX0" fmla="*/ 2808983 w 2808983"/>
              <a:gd name="connsiteY0" fmla="*/ 0 h 1447128"/>
              <a:gd name="connsiteX1" fmla="*/ 1290535 w 2808983"/>
              <a:gd name="connsiteY1" fmla="*/ 925077 h 1447128"/>
              <a:gd name="connsiteX2" fmla="*/ 1300263 w 2808983"/>
              <a:gd name="connsiteY2" fmla="*/ 1197452 h 1447128"/>
              <a:gd name="connsiteX3" fmla="*/ 541506 w 2808983"/>
              <a:gd name="connsiteY3" fmla="*/ 1421188 h 1447128"/>
              <a:gd name="connsiteX4" fmla="*/ 84306 w 2808983"/>
              <a:gd name="connsiteY4" fmla="*/ 1353094 h 1447128"/>
              <a:gd name="connsiteX5" fmla="*/ 35667 w 2808983"/>
              <a:gd name="connsiteY5" fmla="*/ 1168269 h 1447128"/>
              <a:gd name="connsiteX0" fmla="*/ 2808983 w 2808983"/>
              <a:gd name="connsiteY0" fmla="*/ 0 h 1447128"/>
              <a:gd name="connsiteX1" fmla="*/ 1728863 w 2808983"/>
              <a:gd name="connsiteY1" fmla="*/ 360040 h 1447128"/>
              <a:gd name="connsiteX2" fmla="*/ 1300263 w 2808983"/>
              <a:gd name="connsiteY2" fmla="*/ 1197452 h 1447128"/>
              <a:gd name="connsiteX3" fmla="*/ 541506 w 2808983"/>
              <a:gd name="connsiteY3" fmla="*/ 1421188 h 1447128"/>
              <a:gd name="connsiteX4" fmla="*/ 84306 w 2808983"/>
              <a:gd name="connsiteY4" fmla="*/ 1353094 h 1447128"/>
              <a:gd name="connsiteX5" fmla="*/ 35667 w 2808983"/>
              <a:gd name="connsiteY5" fmla="*/ 1168269 h 1447128"/>
              <a:gd name="connsiteX0" fmla="*/ 2808983 w 2808983"/>
              <a:gd name="connsiteY0" fmla="*/ 0 h 1447128"/>
              <a:gd name="connsiteX1" fmla="*/ 1656855 w 2808983"/>
              <a:gd name="connsiteY1" fmla="*/ 432048 h 1447128"/>
              <a:gd name="connsiteX2" fmla="*/ 1300263 w 2808983"/>
              <a:gd name="connsiteY2" fmla="*/ 1197452 h 1447128"/>
              <a:gd name="connsiteX3" fmla="*/ 541506 w 2808983"/>
              <a:gd name="connsiteY3" fmla="*/ 1421188 h 1447128"/>
              <a:gd name="connsiteX4" fmla="*/ 84306 w 2808983"/>
              <a:gd name="connsiteY4" fmla="*/ 1353094 h 1447128"/>
              <a:gd name="connsiteX5" fmla="*/ 35667 w 2808983"/>
              <a:gd name="connsiteY5" fmla="*/ 1168269 h 144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983" h="1447128">
                <a:moveTo>
                  <a:pt x="2808983" y="0"/>
                </a:moveTo>
                <a:cubicBezTo>
                  <a:pt x="2616673" y="102717"/>
                  <a:pt x="1908308" y="232473"/>
                  <a:pt x="1656855" y="432048"/>
                </a:cubicBezTo>
                <a:cubicBezTo>
                  <a:pt x="1405402" y="631623"/>
                  <a:pt x="1486154" y="1032595"/>
                  <a:pt x="1300263" y="1197452"/>
                </a:cubicBezTo>
                <a:cubicBezTo>
                  <a:pt x="1114372" y="1362309"/>
                  <a:pt x="744165" y="1395248"/>
                  <a:pt x="541506" y="1421188"/>
                </a:cubicBezTo>
                <a:cubicBezTo>
                  <a:pt x="338847" y="1447128"/>
                  <a:pt x="168612" y="1395247"/>
                  <a:pt x="84306" y="1353094"/>
                </a:cubicBezTo>
                <a:cubicBezTo>
                  <a:pt x="0" y="1310941"/>
                  <a:pt x="17833" y="1239605"/>
                  <a:pt x="35667" y="1168269"/>
                </a:cubicBezTo>
              </a:path>
            </a:pathLst>
          </a:custGeom>
          <a:ln w="7620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94" name="Gruppo 393"/>
          <p:cNvGrpSpPr/>
          <p:nvPr/>
        </p:nvGrpSpPr>
        <p:grpSpPr>
          <a:xfrm>
            <a:off x="3491880" y="1484784"/>
            <a:ext cx="2043113" cy="963943"/>
            <a:chOff x="3491880" y="1484784"/>
            <a:chExt cx="2043113" cy="963943"/>
          </a:xfrm>
        </p:grpSpPr>
        <p:grpSp>
          <p:nvGrpSpPr>
            <p:cNvPr id="104" name="Group 20"/>
            <p:cNvGrpSpPr>
              <a:grpSpLocks noChangeAspect="1"/>
            </p:cNvGrpSpPr>
            <p:nvPr/>
          </p:nvGrpSpPr>
          <p:grpSpPr bwMode="auto">
            <a:xfrm flipH="1">
              <a:off x="3491880" y="1484784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5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0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1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4" name="CasellaDiTesto 113"/>
            <p:cNvSpPr txBox="1"/>
            <p:nvPr/>
          </p:nvSpPr>
          <p:spPr>
            <a:xfrm>
              <a:off x="3664261" y="1628800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grpSp>
        <p:nvGrpSpPr>
          <p:cNvPr id="359" name="Gruppo 358"/>
          <p:cNvGrpSpPr/>
          <p:nvPr/>
        </p:nvGrpSpPr>
        <p:grpSpPr>
          <a:xfrm>
            <a:off x="7308303" y="3131785"/>
            <a:ext cx="1728193" cy="963943"/>
            <a:chOff x="7308303" y="3131785"/>
            <a:chExt cx="1728193" cy="963943"/>
          </a:xfrm>
        </p:grpSpPr>
        <p:grpSp>
          <p:nvGrpSpPr>
            <p:cNvPr id="223" name="Group 20"/>
            <p:cNvGrpSpPr>
              <a:grpSpLocks noChangeAspect="1"/>
            </p:cNvGrpSpPr>
            <p:nvPr/>
          </p:nvGrpSpPr>
          <p:grpSpPr bwMode="auto">
            <a:xfrm flipH="1">
              <a:off x="7308303" y="3131785"/>
              <a:ext cx="1728193" cy="963943"/>
              <a:chOff x="2688" y="2433"/>
              <a:chExt cx="1867" cy="1279"/>
            </a:xfrm>
            <a:gradFill flip="none" rotWithShape="1">
              <a:gsLst>
                <a:gs pos="54000">
                  <a:srgbClr val="B5FFB5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rgbClr val="00B050">
                  <a:alpha val="40000"/>
                </a:srgbClr>
              </a:glow>
            </a:effectLst>
          </p:grpSpPr>
          <p:sp>
            <p:nvSpPr>
              <p:cNvPr id="224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7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8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9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0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1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2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33" name="CasellaDiTesto 232"/>
            <p:cNvSpPr txBox="1"/>
            <p:nvPr/>
          </p:nvSpPr>
          <p:spPr>
            <a:xfrm>
              <a:off x="7388370" y="325981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grpSp>
        <p:nvGrpSpPr>
          <p:cNvPr id="358" name="Gruppo 357"/>
          <p:cNvGrpSpPr/>
          <p:nvPr/>
        </p:nvGrpSpPr>
        <p:grpSpPr>
          <a:xfrm>
            <a:off x="152623" y="2070031"/>
            <a:ext cx="2043113" cy="963943"/>
            <a:chOff x="152623" y="2070031"/>
            <a:chExt cx="2043113" cy="963943"/>
          </a:xfrm>
        </p:grpSpPr>
        <p:grpSp>
          <p:nvGrpSpPr>
            <p:cNvPr id="90" name="Group 20"/>
            <p:cNvGrpSpPr>
              <a:grpSpLocks noChangeAspect="1"/>
            </p:cNvGrpSpPr>
            <p:nvPr/>
          </p:nvGrpSpPr>
          <p:grpSpPr bwMode="auto">
            <a:xfrm flipH="1">
              <a:off x="152623" y="2070031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1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3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4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5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6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8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9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0" name="CasellaDiTesto 99"/>
            <p:cNvSpPr txBox="1"/>
            <p:nvPr/>
          </p:nvSpPr>
          <p:spPr>
            <a:xfrm>
              <a:off x="325004" y="2214047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grpSp>
        <p:nvGrpSpPr>
          <p:cNvPr id="453" name="Gruppo 452"/>
          <p:cNvGrpSpPr/>
          <p:nvPr/>
        </p:nvGrpSpPr>
        <p:grpSpPr>
          <a:xfrm>
            <a:off x="1331640" y="2718103"/>
            <a:ext cx="1698551" cy="1223272"/>
            <a:chOff x="1331640" y="2718103"/>
            <a:chExt cx="1698551" cy="1223272"/>
          </a:xfrm>
        </p:grpSpPr>
        <p:cxnSp>
          <p:nvCxnSpPr>
            <p:cNvPr id="102" name="Connettore 1 101"/>
            <p:cNvCxnSpPr>
              <a:endCxn id="67" idx="0"/>
            </p:cNvCxnSpPr>
            <p:nvPr/>
          </p:nvCxnSpPr>
          <p:spPr>
            <a:xfrm>
              <a:off x="1835696" y="3006135"/>
              <a:ext cx="741264" cy="68128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29"/>
            <p:cNvGrpSpPr>
              <a:grpSpLocks noChangeAspect="1"/>
            </p:cNvGrpSpPr>
            <p:nvPr/>
          </p:nvGrpSpPr>
          <p:grpSpPr bwMode="auto">
            <a:xfrm>
              <a:off x="2123728" y="3438183"/>
              <a:ext cx="906463" cy="503192"/>
              <a:chOff x="1680" y="912"/>
              <a:chExt cx="576" cy="320"/>
            </a:xfrm>
          </p:grpSpPr>
          <p:grpSp>
            <p:nvGrpSpPr>
              <p:cNvPr id="65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67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68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69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79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0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1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2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3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4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5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6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70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71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2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3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4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5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6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7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8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66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PE  </a:t>
                </a:r>
                <a:endParaRPr lang="it-IT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  <p:grpSp>
          <p:nvGrpSpPr>
            <p:cNvPr id="28" name="Group 29"/>
            <p:cNvGrpSpPr>
              <a:grpSpLocks noChangeAspect="1"/>
            </p:cNvGrpSpPr>
            <p:nvPr/>
          </p:nvGrpSpPr>
          <p:grpSpPr bwMode="auto">
            <a:xfrm>
              <a:off x="1331640" y="2718103"/>
              <a:ext cx="906463" cy="503192"/>
              <a:chOff x="1680" y="912"/>
              <a:chExt cx="576" cy="320"/>
            </a:xfrm>
          </p:grpSpPr>
          <p:grpSp>
            <p:nvGrpSpPr>
              <p:cNvPr id="30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32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33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34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44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5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6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7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8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9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0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1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5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36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7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9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1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3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31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CE  </a:t>
                </a:r>
                <a:endParaRPr lang="it-IT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</p:grpSp>
      <p:sp>
        <p:nvSpPr>
          <p:cNvPr id="353" name="Figura a mano libera 352"/>
          <p:cNvSpPr/>
          <p:nvPr/>
        </p:nvSpPr>
        <p:spPr>
          <a:xfrm>
            <a:off x="3923929" y="4149080"/>
            <a:ext cx="2808312" cy="2016225"/>
          </a:xfrm>
          <a:custGeom>
            <a:avLst/>
            <a:gdLst>
              <a:gd name="connsiteX0" fmla="*/ 504217 w 1240277"/>
              <a:gd name="connsiteY0" fmla="*/ 1546698 h 1546698"/>
              <a:gd name="connsiteX1" fmla="*/ 105383 w 1240277"/>
              <a:gd name="connsiteY1" fmla="*/ 1254868 h 1546698"/>
              <a:gd name="connsiteX2" fmla="*/ 163749 w 1240277"/>
              <a:gd name="connsiteY2" fmla="*/ 972766 h 1546698"/>
              <a:gd name="connsiteX3" fmla="*/ 1087877 w 1240277"/>
              <a:gd name="connsiteY3" fmla="*/ 642025 h 1546698"/>
              <a:gd name="connsiteX4" fmla="*/ 1078149 w 1240277"/>
              <a:gd name="connsiteY4" fmla="*/ 272374 h 1546698"/>
              <a:gd name="connsiteX5" fmla="*/ 757136 w 1240277"/>
              <a:gd name="connsiteY5" fmla="*/ 0 h 1546698"/>
              <a:gd name="connsiteX0" fmla="*/ 1977152 w 1977152"/>
              <a:gd name="connsiteY0" fmla="*/ 2011593 h 2011593"/>
              <a:gd name="connsiteX1" fmla="*/ 274112 w 1977152"/>
              <a:gd name="connsiteY1" fmla="*/ 1254868 h 2011593"/>
              <a:gd name="connsiteX2" fmla="*/ 332478 w 1977152"/>
              <a:gd name="connsiteY2" fmla="*/ 972766 h 2011593"/>
              <a:gd name="connsiteX3" fmla="*/ 1256606 w 1977152"/>
              <a:gd name="connsiteY3" fmla="*/ 642025 h 2011593"/>
              <a:gd name="connsiteX4" fmla="*/ 1246878 w 1977152"/>
              <a:gd name="connsiteY4" fmla="*/ 272374 h 2011593"/>
              <a:gd name="connsiteX5" fmla="*/ 925865 w 1977152"/>
              <a:gd name="connsiteY5" fmla="*/ 0 h 2011593"/>
              <a:gd name="connsiteX0" fmla="*/ 2074312 w 2074312"/>
              <a:gd name="connsiteY0" fmla="*/ 2011593 h 2011593"/>
              <a:gd name="connsiteX1" fmla="*/ 274112 w 2074312"/>
              <a:gd name="connsiteY1" fmla="*/ 1435529 h 2011593"/>
              <a:gd name="connsiteX2" fmla="*/ 429638 w 2074312"/>
              <a:gd name="connsiteY2" fmla="*/ 972766 h 2011593"/>
              <a:gd name="connsiteX3" fmla="*/ 1353766 w 2074312"/>
              <a:gd name="connsiteY3" fmla="*/ 642025 h 2011593"/>
              <a:gd name="connsiteX4" fmla="*/ 1344038 w 2074312"/>
              <a:gd name="connsiteY4" fmla="*/ 272374 h 2011593"/>
              <a:gd name="connsiteX5" fmla="*/ 1023025 w 2074312"/>
              <a:gd name="connsiteY5" fmla="*/ 0 h 2011593"/>
              <a:gd name="connsiteX0" fmla="*/ 2052228 w 2052228"/>
              <a:gd name="connsiteY0" fmla="*/ 2011593 h 2011593"/>
              <a:gd name="connsiteX1" fmla="*/ 252028 w 2052228"/>
              <a:gd name="connsiteY1" fmla="*/ 1435529 h 2011593"/>
              <a:gd name="connsiteX2" fmla="*/ 540060 w 2052228"/>
              <a:gd name="connsiteY2" fmla="*/ 931473 h 2011593"/>
              <a:gd name="connsiteX3" fmla="*/ 1331682 w 2052228"/>
              <a:gd name="connsiteY3" fmla="*/ 642025 h 2011593"/>
              <a:gd name="connsiteX4" fmla="*/ 1321954 w 2052228"/>
              <a:gd name="connsiteY4" fmla="*/ 272374 h 2011593"/>
              <a:gd name="connsiteX5" fmla="*/ 1000941 w 2052228"/>
              <a:gd name="connsiteY5" fmla="*/ 0 h 2011593"/>
              <a:gd name="connsiteX0" fmla="*/ 2040227 w 2040227"/>
              <a:gd name="connsiteY0" fmla="*/ 2011593 h 2011593"/>
              <a:gd name="connsiteX1" fmla="*/ 240027 w 2040227"/>
              <a:gd name="connsiteY1" fmla="*/ 1435529 h 2011593"/>
              <a:gd name="connsiteX2" fmla="*/ 600067 w 2040227"/>
              <a:gd name="connsiteY2" fmla="*/ 1003481 h 2011593"/>
              <a:gd name="connsiteX3" fmla="*/ 1319681 w 2040227"/>
              <a:gd name="connsiteY3" fmla="*/ 642025 h 2011593"/>
              <a:gd name="connsiteX4" fmla="*/ 1309953 w 2040227"/>
              <a:gd name="connsiteY4" fmla="*/ 272374 h 2011593"/>
              <a:gd name="connsiteX5" fmla="*/ 988940 w 2040227"/>
              <a:gd name="connsiteY5" fmla="*/ 0 h 2011593"/>
              <a:gd name="connsiteX0" fmla="*/ 2952328 w 2952328"/>
              <a:gd name="connsiteY0" fmla="*/ 1944216 h 1944216"/>
              <a:gd name="connsiteX1" fmla="*/ 1152128 w 2952328"/>
              <a:gd name="connsiteY1" fmla="*/ 1368152 h 1944216"/>
              <a:gd name="connsiteX2" fmla="*/ 1512168 w 2952328"/>
              <a:gd name="connsiteY2" fmla="*/ 936104 h 1944216"/>
              <a:gd name="connsiteX3" fmla="*/ 2231782 w 2952328"/>
              <a:gd name="connsiteY3" fmla="*/ 574648 h 1944216"/>
              <a:gd name="connsiteX4" fmla="*/ 2222054 w 2952328"/>
              <a:gd name="connsiteY4" fmla="*/ 204997 h 1944216"/>
              <a:gd name="connsiteX5" fmla="*/ 0 w 2952328"/>
              <a:gd name="connsiteY5" fmla="*/ 0 h 1944216"/>
              <a:gd name="connsiteX0" fmla="*/ 2952328 w 2952328"/>
              <a:gd name="connsiteY0" fmla="*/ 1944216 h 1944216"/>
              <a:gd name="connsiteX1" fmla="*/ 1152128 w 2952328"/>
              <a:gd name="connsiteY1" fmla="*/ 1368152 h 1944216"/>
              <a:gd name="connsiteX2" fmla="*/ 1512168 w 2952328"/>
              <a:gd name="connsiteY2" fmla="*/ 936104 h 1944216"/>
              <a:gd name="connsiteX3" fmla="*/ 2231782 w 2952328"/>
              <a:gd name="connsiteY3" fmla="*/ 574648 h 1944216"/>
              <a:gd name="connsiteX4" fmla="*/ 720080 w 2952328"/>
              <a:gd name="connsiteY4" fmla="*/ 504055 h 1944216"/>
              <a:gd name="connsiteX5" fmla="*/ 0 w 2952328"/>
              <a:gd name="connsiteY5" fmla="*/ 0 h 1944216"/>
              <a:gd name="connsiteX0" fmla="*/ 2952328 w 2952328"/>
              <a:gd name="connsiteY0" fmla="*/ 1944216 h 1944216"/>
              <a:gd name="connsiteX1" fmla="*/ 1152128 w 2952328"/>
              <a:gd name="connsiteY1" fmla="*/ 1368152 h 1944216"/>
              <a:gd name="connsiteX2" fmla="*/ 1512168 w 2952328"/>
              <a:gd name="connsiteY2" fmla="*/ 936104 h 1944216"/>
              <a:gd name="connsiteX3" fmla="*/ 360040 w 2952328"/>
              <a:gd name="connsiteY3" fmla="*/ 1008111 h 1944216"/>
              <a:gd name="connsiteX4" fmla="*/ 720080 w 2952328"/>
              <a:gd name="connsiteY4" fmla="*/ 504055 h 1944216"/>
              <a:gd name="connsiteX5" fmla="*/ 0 w 2952328"/>
              <a:gd name="connsiteY5" fmla="*/ 0 h 1944216"/>
              <a:gd name="connsiteX0" fmla="*/ 2952328 w 2952328"/>
              <a:gd name="connsiteY0" fmla="*/ 1944216 h 1944216"/>
              <a:gd name="connsiteX1" fmla="*/ 1152128 w 2952328"/>
              <a:gd name="connsiteY1" fmla="*/ 1368152 h 1944216"/>
              <a:gd name="connsiteX2" fmla="*/ 360040 w 2952328"/>
              <a:gd name="connsiteY2" fmla="*/ 1008111 h 1944216"/>
              <a:gd name="connsiteX3" fmla="*/ 720080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224136 w 2952328"/>
              <a:gd name="connsiteY1" fmla="*/ 1080119 h 1944216"/>
              <a:gd name="connsiteX2" fmla="*/ 360040 w 2952328"/>
              <a:gd name="connsiteY2" fmla="*/ 1008111 h 1944216"/>
              <a:gd name="connsiteX3" fmla="*/ 720080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224136 w 2952328"/>
              <a:gd name="connsiteY1" fmla="*/ 1080119 h 1944216"/>
              <a:gd name="connsiteX2" fmla="*/ 792088 w 2952328"/>
              <a:gd name="connsiteY2" fmla="*/ 1008111 h 1944216"/>
              <a:gd name="connsiteX3" fmla="*/ 720080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224136 w 2952328"/>
              <a:gd name="connsiteY1" fmla="*/ 1080119 h 1944216"/>
              <a:gd name="connsiteX2" fmla="*/ 792088 w 2952328"/>
              <a:gd name="connsiteY2" fmla="*/ 1008111 h 1944216"/>
              <a:gd name="connsiteX3" fmla="*/ 504056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368152 w 2952328"/>
              <a:gd name="connsiteY1" fmla="*/ 1080119 h 1944216"/>
              <a:gd name="connsiteX2" fmla="*/ 792088 w 2952328"/>
              <a:gd name="connsiteY2" fmla="*/ 1008111 h 1944216"/>
              <a:gd name="connsiteX3" fmla="*/ 504056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368152 w 2952328"/>
              <a:gd name="connsiteY1" fmla="*/ 1080119 h 1944216"/>
              <a:gd name="connsiteX2" fmla="*/ 576064 w 2952328"/>
              <a:gd name="connsiteY2" fmla="*/ 1152127 h 1944216"/>
              <a:gd name="connsiteX3" fmla="*/ 504056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368152 w 2952328"/>
              <a:gd name="connsiteY1" fmla="*/ 1080119 h 1944216"/>
              <a:gd name="connsiteX2" fmla="*/ 1080120 w 2952328"/>
              <a:gd name="connsiteY2" fmla="*/ 864095 h 1944216"/>
              <a:gd name="connsiteX3" fmla="*/ 576064 w 2952328"/>
              <a:gd name="connsiteY3" fmla="*/ 1152127 h 1944216"/>
              <a:gd name="connsiteX4" fmla="*/ 504056 w 2952328"/>
              <a:gd name="connsiteY4" fmla="*/ 504055 h 1944216"/>
              <a:gd name="connsiteX5" fmla="*/ 0 w 2952328"/>
              <a:gd name="connsiteY5" fmla="*/ 0 h 1944216"/>
              <a:gd name="connsiteX0" fmla="*/ 2952328 w 2952328"/>
              <a:gd name="connsiteY0" fmla="*/ 1944216 h 1944216"/>
              <a:gd name="connsiteX1" fmla="*/ 1368152 w 2952328"/>
              <a:gd name="connsiteY1" fmla="*/ 1368151 h 1944216"/>
              <a:gd name="connsiteX2" fmla="*/ 1080120 w 2952328"/>
              <a:gd name="connsiteY2" fmla="*/ 864095 h 1944216"/>
              <a:gd name="connsiteX3" fmla="*/ 576064 w 2952328"/>
              <a:gd name="connsiteY3" fmla="*/ 1152127 h 1944216"/>
              <a:gd name="connsiteX4" fmla="*/ 504056 w 2952328"/>
              <a:gd name="connsiteY4" fmla="*/ 504055 h 1944216"/>
              <a:gd name="connsiteX5" fmla="*/ 0 w 2952328"/>
              <a:gd name="connsiteY5" fmla="*/ 0 h 1944216"/>
              <a:gd name="connsiteX0" fmla="*/ 2952328 w 2952328"/>
              <a:gd name="connsiteY0" fmla="*/ 1944216 h 1944216"/>
              <a:gd name="connsiteX1" fmla="*/ 1368152 w 2952328"/>
              <a:gd name="connsiteY1" fmla="*/ 1368151 h 1944216"/>
              <a:gd name="connsiteX2" fmla="*/ 1296144 w 2952328"/>
              <a:gd name="connsiteY2" fmla="*/ 792087 h 1944216"/>
              <a:gd name="connsiteX3" fmla="*/ 576064 w 2952328"/>
              <a:gd name="connsiteY3" fmla="*/ 1152127 h 1944216"/>
              <a:gd name="connsiteX4" fmla="*/ 504056 w 2952328"/>
              <a:gd name="connsiteY4" fmla="*/ 504055 h 1944216"/>
              <a:gd name="connsiteX5" fmla="*/ 0 w 2952328"/>
              <a:gd name="connsiteY5" fmla="*/ 0 h 1944216"/>
              <a:gd name="connsiteX0" fmla="*/ 2952328 w 2952328"/>
              <a:gd name="connsiteY0" fmla="*/ 2352262 h 2352262"/>
              <a:gd name="connsiteX1" fmla="*/ 1368152 w 2952328"/>
              <a:gd name="connsiteY1" fmla="*/ 1776197 h 2352262"/>
              <a:gd name="connsiteX2" fmla="*/ 1296144 w 2952328"/>
              <a:gd name="connsiteY2" fmla="*/ 1200133 h 2352262"/>
              <a:gd name="connsiteX3" fmla="*/ 1440160 w 2952328"/>
              <a:gd name="connsiteY3" fmla="*/ 48005 h 2352262"/>
              <a:gd name="connsiteX4" fmla="*/ 504056 w 2952328"/>
              <a:gd name="connsiteY4" fmla="*/ 912101 h 2352262"/>
              <a:gd name="connsiteX5" fmla="*/ 0 w 2952328"/>
              <a:gd name="connsiteY5" fmla="*/ 408046 h 2352262"/>
              <a:gd name="connsiteX0" fmla="*/ 2952328 w 2952328"/>
              <a:gd name="connsiteY0" fmla="*/ 2652296 h 2652296"/>
              <a:gd name="connsiteX1" fmla="*/ 1368152 w 2952328"/>
              <a:gd name="connsiteY1" fmla="*/ 2076231 h 2652296"/>
              <a:gd name="connsiteX2" fmla="*/ 1296144 w 2952328"/>
              <a:gd name="connsiteY2" fmla="*/ 1500167 h 2652296"/>
              <a:gd name="connsiteX3" fmla="*/ 1440160 w 2952328"/>
              <a:gd name="connsiteY3" fmla="*/ 348039 h 2652296"/>
              <a:gd name="connsiteX4" fmla="*/ 360040 w 2952328"/>
              <a:gd name="connsiteY4" fmla="*/ 60007 h 2652296"/>
              <a:gd name="connsiteX5" fmla="*/ 0 w 2952328"/>
              <a:gd name="connsiteY5" fmla="*/ 708080 h 2652296"/>
              <a:gd name="connsiteX0" fmla="*/ 2880320 w 2880320"/>
              <a:gd name="connsiteY0" fmla="*/ 2604290 h 2604290"/>
              <a:gd name="connsiteX1" fmla="*/ 1296144 w 2880320"/>
              <a:gd name="connsiteY1" fmla="*/ 2028225 h 2604290"/>
              <a:gd name="connsiteX2" fmla="*/ 1224136 w 2880320"/>
              <a:gd name="connsiteY2" fmla="*/ 1452161 h 2604290"/>
              <a:gd name="connsiteX3" fmla="*/ 1368152 w 2880320"/>
              <a:gd name="connsiteY3" fmla="*/ 300033 h 2604290"/>
              <a:gd name="connsiteX4" fmla="*/ 288032 w 2880320"/>
              <a:gd name="connsiteY4" fmla="*/ 12001 h 2604290"/>
              <a:gd name="connsiteX5" fmla="*/ 0 w 2880320"/>
              <a:gd name="connsiteY5" fmla="*/ 372041 h 2604290"/>
              <a:gd name="connsiteX0" fmla="*/ 2880320 w 2880320"/>
              <a:gd name="connsiteY0" fmla="*/ 2604290 h 2604290"/>
              <a:gd name="connsiteX1" fmla="*/ 1296144 w 2880320"/>
              <a:gd name="connsiteY1" fmla="*/ 2028225 h 2604290"/>
              <a:gd name="connsiteX2" fmla="*/ 1224136 w 2880320"/>
              <a:gd name="connsiteY2" fmla="*/ 1452161 h 2604290"/>
              <a:gd name="connsiteX3" fmla="*/ 1368152 w 2880320"/>
              <a:gd name="connsiteY3" fmla="*/ 300033 h 2604290"/>
              <a:gd name="connsiteX4" fmla="*/ 288032 w 2880320"/>
              <a:gd name="connsiteY4" fmla="*/ 12001 h 2604290"/>
              <a:gd name="connsiteX5" fmla="*/ 0 w 2880320"/>
              <a:gd name="connsiteY5" fmla="*/ 372041 h 2604290"/>
              <a:gd name="connsiteX0" fmla="*/ 2952328 w 2952328"/>
              <a:gd name="connsiteY0" fmla="*/ 2616292 h 2616292"/>
              <a:gd name="connsiteX1" fmla="*/ 1368152 w 2952328"/>
              <a:gd name="connsiteY1" fmla="*/ 2040227 h 2616292"/>
              <a:gd name="connsiteX2" fmla="*/ 1296144 w 2952328"/>
              <a:gd name="connsiteY2" fmla="*/ 1464163 h 2616292"/>
              <a:gd name="connsiteX3" fmla="*/ 1440160 w 2952328"/>
              <a:gd name="connsiteY3" fmla="*/ 312035 h 2616292"/>
              <a:gd name="connsiteX4" fmla="*/ 360040 w 2952328"/>
              <a:gd name="connsiteY4" fmla="*/ 24003 h 2616292"/>
              <a:gd name="connsiteX5" fmla="*/ 0 w 2952328"/>
              <a:gd name="connsiteY5" fmla="*/ 456051 h 2616292"/>
              <a:gd name="connsiteX0" fmla="*/ 2952328 w 2952328"/>
              <a:gd name="connsiteY0" fmla="*/ 2832316 h 2832316"/>
              <a:gd name="connsiteX1" fmla="*/ 1368152 w 2952328"/>
              <a:gd name="connsiteY1" fmla="*/ 2256251 h 2832316"/>
              <a:gd name="connsiteX2" fmla="*/ 1296144 w 2952328"/>
              <a:gd name="connsiteY2" fmla="*/ 1680187 h 2832316"/>
              <a:gd name="connsiteX3" fmla="*/ 1152128 w 2952328"/>
              <a:gd name="connsiteY3" fmla="*/ 240027 h 2832316"/>
              <a:gd name="connsiteX4" fmla="*/ 360040 w 2952328"/>
              <a:gd name="connsiteY4" fmla="*/ 240027 h 2832316"/>
              <a:gd name="connsiteX5" fmla="*/ 0 w 2952328"/>
              <a:gd name="connsiteY5" fmla="*/ 672075 h 2832316"/>
              <a:gd name="connsiteX0" fmla="*/ 2952328 w 2952328"/>
              <a:gd name="connsiteY0" fmla="*/ 2832316 h 2832316"/>
              <a:gd name="connsiteX1" fmla="*/ 1368152 w 2952328"/>
              <a:gd name="connsiteY1" fmla="*/ 2256251 h 2832316"/>
              <a:gd name="connsiteX2" fmla="*/ 1368152 w 2952328"/>
              <a:gd name="connsiteY2" fmla="*/ 1680187 h 2832316"/>
              <a:gd name="connsiteX3" fmla="*/ 1152128 w 2952328"/>
              <a:gd name="connsiteY3" fmla="*/ 240027 h 2832316"/>
              <a:gd name="connsiteX4" fmla="*/ 360040 w 2952328"/>
              <a:gd name="connsiteY4" fmla="*/ 240027 h 2832316"/>
              <a:gd name="connsiteX5" fmla="*/ 0 w 2952328"/>
              <a:gd name="connsiteY5" fmla="*/ 672075 h 2832316"/>
              <a:gd name="connsiteX0" fmla="*/ 2952328 w 2952328"/>
              <a:gd name="connsiteY0" fmla="*/ 2832316 h 2832316"/>
              <a:gd name="connsiteX1" fmla="*/ 1368152 w 2952328"/>
              <a:gd name="connsiteY1" fmla="*/ 2256251 h 2832316"/>
              <a:gd name="connsiteX2" fmla="*/ 1080120 w 2952328"/>
              <a:gd name="connsiteY2" fmla="*/ 1680187 h 2832316"/>
              <a:gd name="connsiteX3" fmla="*/ 1152128 w 2952328"/>
              <a:gd name="connsiteY3" fmla="*/ 240027 h 2832316"/>
              <a:gd name="connsiteX4" fmla="*/ 360040 w 2952328"/>
              <a:gd name="connsiteY4" fmla="*/ 240027 h 2832316"/>
              <a:gd name="connsiteX5" fmla="*/ 0 w 2952328"/>
              <a:gd name="connsiteY5" fmla="*/ 672075 h 2832316"/>
              <a:gd name="connsiteX0" fmla="*/ 2952328 w 2952328"/>
              <a:gd name="connsiteY0" fmla="*/ 2712302 h 2712302"/>
              <a:gd name="connsiteX1" fmla="*/ 1368152 w 2952328"/>
              <a:gd name="connsiteY1" fmla="*/ 2136237 h 2712302"/>
              <a:gd name="connsiteX2" fmla="*/ 1080120 w 2952328"/>
              <a:gd name="connsiteY2" fmla="*/ 1560173 h 2712302"/>
              <a:gd name="connsiteX3" fmla="*/ 432048 w 2952328"/>
              <a:gd name="connsiteY3" fmla="*/ 1272141 h 2712302"/>
              <a:gd name="connsiteX4" fmla="*/ 360040 w 2952328"/>
              <a:gd name="connsiteY4" fmla="*/ 120013 h 2712302"/>
              <a:gd name="connsiteX5" fmla="*/ 0 w 2952328"/>
              <a:gd name="connsiteY5" fmla="*/ 552061 h 2712302"/>
              <a:gd name="connsiteX0" fmla="*/ 2952328 w 2952328"/>
              <a:gd name="connsiteY0" fmla="*/ 2337471 h 2337471"/>
              <a:gd name="connsiteX1" fmla="*/ 1368152 w 2952328"/>
              <a:gd name="connsiteY1" fmla="*/ 1761406 h 2337471"/>
              <a:gd name="connsiteX2" fmla="*/ 1080120 w 2952328"/>
              <a:gd name="connsiteY2" fmla="*/ 1185342 h 2337471"/>
              <a:gd name="connsiteX3" fmla="*/ 432048 w 2952328"/>
              <a:gd name="connsiteY3" fmla="*/ 897310 h 2337471"/>
              <a:gd name="connsiteX4" fmla="*/ 144016 w 2952328"/>
              <a:gd name="connsiteY4" fmla="*/ 609278 h 2337471"/>
              <a:gd name="connsiteX5" fmla="*/ 0 w 2952328"/>
              <a:gd name="connsiteY5" fmla="*/ 177230 h 2337471"/>
              <a:gd name="connsiteX0" fmla="*/ 2952328 w 2952328"/>
              <a:gd name="connsiteY0" fmla="*/ 2160241 h 2160241"/>
              <a:gd name="connsiteX1" fmla="*/ 1368152 w 2952328"/>
              <a:gd name="connsiteY1" fmla="*/ 1584176 h 2160241"/>
              <a:gd name="connsiteX2" fmla="*/ 1080120 w 2952328"/>
              <a:gd name="connsiteY2" fmla="*/ 1008112 h 2160241"/>
              <a:gd name="connsiteX3" fmla="*/ 432048 w 2952328"/>
              <a:gd name="connsiteY3" fmla="*/ 720080 h 2160241"/>
              <a:gd name="connsiteX4" fmla="*/ 144016 w 2952328"/>
              <a:gd name="connsiteY4" fmla="*/ 432048 h 2160241"/>
              <a:gd name="connsiteX5" fmla="*/ 0 w 2952328"/>
              <a:gd name="connsiteY5" fmla="*/ 0 h 2160241"/>
              <a:gd name="connsiteX0" fmla="*/ 2856317 w 2856317"/>
              <a:gd name="connsiteY0" fmla="*/ 2016225 h 2016225"/>
              <a:gd name="connsiteX1" fmla="*/ 1272141 w 2856317"/>
              <a:gd name="connsiteY1" fmla="*/ 1440160 h 2016225"/>
              <a:gd name="connsiteX2" fmla="*/ 984109 w 2856317"/>
              <a:gd name="connsiteY2" fmla="*/ 864096 h 2016225"/>
              <a:gd name="connsiteX3" fmla="*/ 336037 w 2856317"/>
              <a:gd name="connsiteY3" fmla="*/ 576064 h 2016225"/>
              <a:gd name="connsiteX4" fmla="*/ 48005 w 2856317"/>
              <a:gd name="connsiteY4" fmla="*/ 288032 h 2016225"/>
              <a:gd name="connsiteX5" fmla="*/ 48005 w 2856317"/>
              <a:gd name="connsiteY5" fmla="*/ 0 h 2016225"/>
              <a:gd name="connsiteX0" fmla="*/ 2808312 w 2808312"/>
              <a:gd name="connsiteY0" fmla="*/ 2016225 h 2016225"/>
              <a:gd name="connsiteX1" fmla="*/ 1224136 w 2808312"/>
              <a:gd name="connsiteY1" fmla="*/ 1440160 h 2016225"/>
              <a:gd name="connsiteX2" fmla="*/ 936104 w 2808312"/>
              <a:gd name="connsiteY2" fmla="*/ 864096 h 2016225"/>
              <a:gd name="connsiteX3" fmla="*/ 288032 w 2808312"/>
              <a:gd name="connsiteY3" fmla="*/ 576064 h 2016225"/>
              <a:gd name="connsiteX4" fmla="*/ 216024 w 2808312"/>
              <a:gd name="connsiteY4" fmla="*/ 360040 h 2016225"/>
              <a:gd name="connsiteX5" fmla="*/ 0 w 2808312"/>
              <a:gd name="connsiteY5" fmla="*/ 0 h 2016225"/>
              <a:gd name="connsiteX0" fmla="*/ 2808312 w 2808312"/>
              <a:gd name="connsiteY0" fmla="*/ 2016225 h 2016225"/>
              <a:gd name="connsiteX1" fmla="*/ 1224136 w 2808312"/>
              <a:gd name="connsiteY1" fmla="*/ 1440160 h 2016225"/>
              <a:gd name="connsiteX2" fmla="*/ 936104 w 2808312"/>
              <a:gd name="connsiteY2" fmla="*/ 864096 h 2016225"/>
              <a:gd name="connsiteX3" fmla="*/ 216023 w 2808312"/>
              <a:gd name="connsiteY3" fmla="*/ 720080 h 2016225"/>
              <a:gd name="connsiteX4" fmla="*/ 216024 w 2808312"/>
              <a:gd name="connsiteY4" fmla="*/ 360040 h 2016225"/>
              <a:gd name="connsiteX5" fmla="*/ 0 w 2808312"/>
              <a:gd name="connsiteY5" fmla="*/ 0 h 2016225"/>
              <a:gd name="connsiteX0" fmla="*/ 2808312 w 2808312"/>
              <a:gd name="connsiteY0" fmla="*/ 2016225 h 2016225"/>
              <a:gd name="connsiteX1" fmla="*/ 1224136 w 2808312"/>
              <a:gd name="connsiteY1" fmla="*/ 1440160 h 2016225"/>
              <a:gd name="connsiteX2" fmla="*/ 720079 w 2808312"/>
              <a:gd name="connsiteY2" fmla="*/ 1080120 h 2016225"/>
              <a:gd name="connsiteX3" fmla="*/ 216023 w 2808312"/>
              <a:gd name="connsiteY3" fmla="*/ 720080 h 2016225"/>
              <a:gd name="connsiteX4" fmla="*/ 216024 w 2808312"/>
              <a:gd name="connsiteY4" fmla="*/ 360040 h 2016225"/>
              <a:gd name="connsiteX5" fmla="*/ 0 w 2808312"/>
              <a:gd name="connsiteY5" fmla="*/ 0 h 201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312" h="2016225">
                <a:moveTo>
                  <a:pt x="2808312" y="2016225"/>
                </a:moveTo>
                <a:cubicBezTo>
                  <a:pt x="2637267" y="1918137"/>
                  <a:pt x="1620180" y="1572175"/>
                  <a:pt x="1224136" y="1440160"/>
                </a:cubicBezTo>
                <a:cubicBezTo>
                  <a:pt x="901385" y="1296205"/>
                  <a:pt x="888098" y="1200133"/>
                  <a:pt x="720079" y="1080120"/>
                </a:cubicBezTo>
                <a:cubicBezTo>
                  <a:pt x="552060" y="960107"/>
                  <a:pt x="300032" y="840093"/>
                  <a:pt x="216023" y="720080"/>
                </a:cubicBezTo>
                <a:cubicBezTo>
                  <a:pt x="132014" y="600067"/>
                  <a:pt x="252028" y="480053"/>
                  <a:pt x="216024" y="360040"/>
                </a:cubicBezTo>
                <a:cubicBezTo>
                  <a:pt x="180020" y="240027"/>
                  <a:pt x="8851" y="206896"/>
                  <a:pt x="0" y="0"/>
                </a:cubicBezTo>
              </a:path>
            </a:pathLst>
          </a:cu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4" name="Figura a mano libera 353"/>
          <p:cNvSpPr/>
          <p:nvPr/>
        </p:nvSpPr>
        <p:spPr>
          <a:xfrm>
            <a:off x="2195735" y="4653137"/>
            <a:ext cx="2736305" cy="1512168"/>
          </a:xfrm>
          <a:custGeom>
            <a:avLst/>
            <a:gdLst>
              <a:gd name="connsiteX0" fmla="*/ 0 w 719847"/>
              <a:gd name="connsiteY0" fmla="*/ 778213 h 778213"/>
              <a:gd name="connsiteX1" fmla="*/ 359924 w 719847"/>
              <a:gd name="connsiteY1" fmla="*/ 603115 h 778213"/>
              <a:gd name="connsiteX2" fmla="*/ 262647 w 719847"/>
              <a:gd name="connsiteY2" fmla="*/ 369651 h 778213"/>
              <a:gd name="connsiteX3" fmla="*/ 622570 w 719847"/>
              <a:gd name="connsiteY3" fmla="*/ 204281 h 778213"/>
              <a:gd name="connsiteX4" fmla="*/ 719847 w 719847"/>
              <a:gd name="connsiteY4" fmla="*/ 0 h 778213"/>
              <a:gd name="connsiteX0" fmla="*/ 0 w 719847"/>
              <a:gd name="connsiteY0" fmla="*/ 778213 h 778213"/>
              <a:gd name="connsiteX1" fmla="*/ 359924 w 719847"/>
              <a:gd name="connsiteY1" fmla="*/ 603115 h 778213"/>
              <a:gd name="connsiteX2" fmla="*/ 262647 w 719847"/>
              <a:gd name="connsiteY2" fmla="*/ 369651 h 778213"/>
              <a:gd name="connsiteX3" fmla="*/ 622570 w 719847"/>
              <a:gd name="connsiteY3" fmla="*/ 204281 h 778213"/>
              <a:gd name="connsiteX4" fmla="*/ 719847 w 719847"/>
              <a:gd name="connsiteY4" fmla="*/ 0 h 778213"/>
              <a:gd name="connsiteX0" fmla="*/ 19527 w 739374"/>
              <a:gd name="connsiteY0" fmla="*/ 778213 h 778213"/>
              <a:gd name="connsiteX1" fmla="*/ 59987 w 739374"/>
              <a:gd name="connsiteY1" fmla="*/ 723395 h 778213"/>
              <a:gd name="connsiteX2" fmla="*/ 379451 w 739374"/>
              <a:gd name="connsiteY2" fmla="*/ 603115 h 778213"/>
              <a:gd name="connsiteX3" fmla="*/ 282174 w 739374"/>
              <a:gd name="connsiteY3" fmla="*/ 369651 h 778213"/>
              <a:gd name="connsiteX4" fmla="*/ 642097 w 739374"/>
              <a:gd name="connsiteY4" fmla="*/ 204281 h 778213"/>
              <a:gd name="connsiteX5" fmla="*/ 739374 w 739374"/>
              <a:gd name="connsiteY5" fmla="*/ 0 h 778213"/>
              <a:gd name="connsiteX0" fmla="*/ 19527 w 739374"/>
              <a:gd name="connsiteY0" fmla="*/ 778213 h 778213"/>
              <a:gd name="connsiteX1" fmla="*/ 59987 w 739374"/>
              <a:gd name="connsiteY1" fmla="*/ 723395 h 778213"/>
              <a:gd name="connsiteX2" fmla="*/ 379451 w 739374"/>
              <a:gd name="connsiteY2" fmla="*/ 603115 h 778213"/>
              <a:gd name="connsiteX3" fmla="*/ 420027 w 739374"/>
              <a:gd name="connsiteY3" fmla="*/ 291347 h 778213"/>
              <a:gd name="connsiteX4" fmla="*/ 642097 w 739374"/>
              <a:gd name="connsiteY4" fmla="*/ 204281 h 778213"/>
              <a:gd name="connsiteX5" fmla="*/ 739374 w 739374"/>
              <a:gd name="connsiteY5" fmla="*/ 0 h 778213"/>
              <a:gd name="connsiteX0" fmla="*/ 0 w 1831515"/>
              <a:gd name="connsiteY0" fmla="*/ 1515483 h 1515483"/>
              <a:gd name="connsiteX1" fmla="*/ 1152128 w 1831515"/>
              <a:gd name="connsiteY1" fmla="*/ 723395 h 1515483"/>
              <a:gd name="connsiteX2" fmla="*/ 1471592 w 1831515"/>
              <a:gd name="connsiteY2" fmla="*/ 603115 h 1515483"/>
              <a:gd name="connsiteX3" fmla="*/ 1512168 w 1831515"/>
              <a:gd name="connsiteY3" fmla="*/ 291347 h 1515483"/>
              <a:gd name="connsiteX4" fmla="*/ 1734238 w 1831515"/>
              <a:gd name="connsiteY4" fmla="*/ 204281 h 1515483"/>
              <a:gd name="connsiteX5" fmla="*/ 1831515 w 1831515"/>
              <a:gd name="connsiteY5" fmla="*/ 0 h 1515483"/>
              <a:gd name="connsiteX0" fmla="*/ 0 w 1831515"/>
              <a:gd name="connsiteY0" fmla="*/ 1515483 h 1515483"/>
              <a:gd name="connsiteX1" fmla="*/ 648073 w 1831515"/>
              <a:gd name="connsiteY1" fmla="*/ 1155443 h 1515483"/>
              <a:gd name="connsiteX2" fmla="*/ 1471592 w 1831515"/>
              <a:gd name="connsiteY2" fmla="*/ 603115 h 1515483"/>
              <a:gd name="connsiteX3" fmla="*/ 1512168 w 1831515"/>
              <a:gd name="connsiteY3" fmla="*/ 291347 h 1515483"/>
              <a:gd name="connsiteX4" fmla="*/ 1734238 w 1831515"/>
              <a:gd name="connsiteY4" fmla="*/ 204281 h 1515483"/>
              <a:gd name="connsiteX5" fmla="*/ 1831515 w 1831515"/>
              <a:gd name="connsiteY5" fmla="*/ 0 h 1515483"/>
              <a:gd name="connsiteX0" fmla="*/ 0 w 1831515"/>
              <a:gd name="connsiteY0" fmla="*/ 1515483 h 1515483"/>
              <a:gd name="connsiteX1" fmla="*/ 648073 w 1831515"/>
              <a:gd name="connsiteY1" fmla="*/ 1155443 h 1515483"/>
              <a:gd name="connsiteX2" fmla="*/ 1080121 w 1831515"/>
              <a:gd name="connsiteY2" fmla="*/ 867411 h 1515483"/>
              <a:gd name="connsiteX3" fmla="*/ 1512168 w 1831515"/>
              <a:gd name="connsiteY3" fmla="*/ 291347 h 1515483"/>
              <a:gd name="connsiteX4" fmla="*/ 1734238 w 1831515"/>
              <a:gd name="connsiteY4" fmla="*/ 204281 h 1515483"/>
              <a:gd name="connsiteX5" fmla="*/ 1831515 w 1831515"/>
              <a:gd name="connsiteY5" fmla="*/ 0 h 1515483"/>
              <a:gd name="connsiteX0" fmla="*/ 0 w 1831515"/>
              <a:gd name="connsiteY0" fmla="*/ 1515483 h 1515483"/>
              <a:gd name="connsiteX1" fmla="*/ 648073 w 1831515"/>
              <a:gd name="connsiteY1" fmla="*/ 1155443 h 1515483"/>
              <a:gd name="connsiteX2" fmla="*/ 1080121 w 1831515"/>
              <a:gd name="connsiteY2" fmla="*/ 867411 h 1515483"/>
              <a:gd name="connsiteX3" fmla="*/ 1296145 w 1831515"/>
              <a:gd name="connsiteY3" fmla="*/ 507371 h 1515483"/>
              <a:gd name="connsiteX4" fmla="*/ 1734238 w 1831515"/>
              <a:gd name="connsiteY4" fmla="*/ 204281 h 1515483"/>
              <a:gd name="connsiteX5" fmla="*/ 1831515 w 1831515"/>
              <a:gd name="connsiteY5" fmla="*/ 0 h 1515483"/>
              <a:gd name="connsiteX0" fmla="*/ 0 w 2736305"/>
              <a:gd name="connsiteY0" fmla="*/ 1512168 h 1512168"/>
              <a:gd name="connsiteX1" fmla="*/ 648073 w 2736305"/>
              <a:gd name="connsiteY1" fmla="*/ 1152128 h 1512168"/>
              <a:gd name="connsiteX2" fmla="*/ 1080121 w 2736305"/>
              <a:gd name="connsiteY2" fmla="*/ 864096 h 1512168"/>
              <a:gd name="connsiteX3" fmla="*/ 1296145 w 2736305"/>
              <a:gd name="connsiteY3" fmla="*/ 504056 h 1512168"/>
              <a:gd name="connsiteX4" fmla="*/ 1734238 w 2736305"/>
              <a:gd name="connsiteY4" fmla="*/ 200966 h 1512168"/>
              <a:gd name="connsiteX5" fmla="*/ 2736305 w 2736305"/>
              <a:gd name="connsiteY5" fmla="*/ 0 h 1512168"/>
              <a:gd name="connsiteX0" fmla="*/ 0 w 2736305"/>
              <a:gd name="connsiteY0" fmla="*/ 1512168 h 1512168"/>
              <a:gd name="connsiteX1" fmla="*/ 648073 w 2736305"/>
              <a:gd name="connsiteY1" fmla="*/ 1152128 h 1512168"/>
              <a:gd name="connsiteX2" fmla="*/ 1080121 w 2736305"/>
              <a:gd name="connsiteY2" fmla="*/ 864096 h 1512168"/>
              <a:gd name="connsiteX3" fmla="*/ 1296145 w 2736305"/>
              <a:gd name="connsiteY3" fmla="*/ 504056 h 1512168"/>
              <a:gd name="connsiteX4" fmla="*/ 2016225 w 2736305"/>
              <a:gd name="connsiteY4" fmla="*/ 432047 h 1512168"/>
              <a:gd name="connsiteX5" fmla="*/ 2736305 w 2736305"/>
              <a:gd name="connsiteY5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305" h="1512168">
                <a:moveTo>
                  <a:pt x="0" y="1512168"/>
                </a:moveTo>
                <a:cubicBezTo>
                  <a:pt x="1621" y="1512168"/>
                  <a:pt x="468053" y="1260140"/>
                  <a:pt x="648073" y="1152128"/>
                </a:cubicBezTo>
                <a:cubicBezTo>
                  <a:pt x="828093" y="1044116"/>
                  <a:pt x="972109" y="972108"/>
                  <a:pt x="1080121" y="864096"/>
                </a:cubicBezTo>
                <a:cubicBezTo>
                  <a:pt x="1188133" y="756084"/>
                  <a:pt x="1140128" y="576064"/>
                  <a:pt x="1296145" y="504056"/>
                </a:cubicBezTo>
                <a:cubicBezTo>
                  <a:pt x="1452162" y="432048"/>
                  <a:pt x="1776198" y="516056"/>
                  <a:pt x="2016225" y="432047"/>
                </a:cubicBezTo>
                <a:cubicBezTo>
                  <a:pt x="2256252" y="348038"/>
                  <a:pt x="2725766" y="71336"/>
                  <a:pt x="2736305" y="0"/>
                </a:cubicBezTo>
              </a:path>
            </a:pathLst>
          </a:custGeom>
          <a:ln w="7620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99" name="Group 29"/>
          <p:cNvGrpSpPr>
            <a:grpSpLocks noChangeAspect="1"/>
          </p:cNvGrpSpPr>
          <p:nvPr/>
        </p:nvGrpSpPr>
        <p:grpSpPr bwMode="auto">
          <a:xfrm>
            <a:off x="4631265" y="4149716"/>
            <a:ext cx="1165900" cy="645186"/>
            <a:chOff x="1680" y="913"/>
            <a:chExt cx="576" cy="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03" name="Group 30"/>
            <p:cNvGrpSpPr>
              <a:grpSpLocks noChangeAspect="1"/>
            </p:cNvGrpSpPr>
            <p:nvPr/>
          </p:nvGrpSpPr>
          <p:grpSpPr bwMode="auto">
            <a:xfrm>
              <a:off x="1680" y="913"/>
              <a:ext cx="576" cy="317"/>
              <a:chOff x="3313" y="2161"/>
              <a:chExt cx="960" cy="528"/>
            </a:xfrm>
          </p:grpSpPr>
          <p:sp>
            <p:nvSpPr>
              <p:cNvPr id="40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3" y="2161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B050"/>
              </a:solidFill>
              <a:ln w="9525">
                <a:solidFill>
                  <a:srgbClr val="75FF78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0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0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1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0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0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0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60" name="Gruppo 359"/>
          <p:cNvGrpSpPr/>
          <p:nvPr/>
        </p:nvGrpSpPr>
        <p:grpSpPr>
          <a:xfrm>
            <a:off x="245665" y="5705417"/>
            <a:ext cx="2043113" cy="963943"/>
            <a:chOff x="245665" y="5705417"/>
            <a:chExt cx="2043113" cy="963943"/>
          </a:xfrm>
        </p:grpSpPr>
        <p:grpSp>
          <p:nvGrpSpPr>
            <p:cNvPr id="139" name="Group 20"/>
            <p:cNvGrpSpPr>
              <a:grpSpLocks noChangeAspect="1"/>
            </p:cNvGrpSpPr>
            <p:nvPr/>
          </p:nvGrpSpPr>
          <p:grpSpPr bwMode="auto">
            <a:xfrm flipH="1">
              <a:off x="245665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rgbClr val="B5FFB5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rgbClr val="00B050">
                  <a:alpha val="40000"/>
                </a:srgbClr>
              </a:glow>
            </a:effectLst>
          </p:grpSpPr>
          <p:sp>
            <p:nvSpPr>
              <p:cNvPr id="140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1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5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7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8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9" name="CasellaDiTesto 148"/>
            <p:cNvSpPr txBox="1"/>
            <p:nvPr/>
          </p:nvSpPr>
          <p:spPr>
            <a:xfrm>
              <a:off x="418046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grpSp>
        <p:nvGrpSpPr>
          <p:cNvPr id="452" name="Gruppo 451"/>
          <p:cNvGrpSpPr/>
          <p:nvPr/>
        </p:nvGrpSpPr>
        <p:grpSpPr>
          <a:xfrm>
            <a:off x="1475656" y="4797152"/>
            <a:ext cx="1770559" cy="1151264"/>
            <a:chOff x="1475656" y="4797152"/>
            <a:chExt cx="1770559" cy="1151264"/>
          </a:xfrm>
        </p:grpSpPr>
        <p:cxnSp>
          <p:nvCxnSpPr>
            <p:cNvPr id="196" name="Connettore 1 195"/>
            <p:cNvCxnSpPr>
              <a:endCxn id="176" idx="0"/>
            </p:cNvCxnSpPr>
            <p:nvPr/>
          </p:nvCxnSpPr>
          <p:spPr>
            <a:xfrm flipV="1">
              <a:off x="1979712" y="5046390"/>
              <a:ext cx="813272" cy="61485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29"/>
            <p:cNvGrpSpPr>
              <a:grpSpLocks noChangeAspect="1"/>
            </p:cNvGrpSpPr>
            <p:nvPr/>
          </p:nvGrpSpPr>
          <p:grpSpPr bwMode="auto">
            <a:xfrm>
              <a:off x="2339752" y="4797152"/>
              <a:ext cx="906463" cy="503192"/>
              <a:chOff x="1680" y="912"/>
              <a:chExt cx="576" cy="320"/>
            </a:xfrm>
          </p:grpSpPr>
          <p:grpSp>
            <p:nvGrpSpPr>
              <p:cNvPr id="174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176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177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178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188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9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0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1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2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3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4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5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9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180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1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2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3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4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6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7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175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PE  </a:t>
                </a:r>
                <a:endParaRPr lang="it-IT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  <p:grpSp>
          <p:nvGrpSpPr>
            <p:cNvPr id="150" name="Group 29"/>
            <p:cNvGrpSpPr>
              <a:grpSpLocks noChangeAspect="1"/>
            </p:cNvGrpSpPr>
            <p:nvPr/>
          </p:nvGrpSpPr>
          <p:grpSpPr bwMode="auto">
            <a:xfrm>
              <a:off x="1475656" y="5445224"/>
              <a:ext cx="906463" cy="503192"/>
              <a:chOff x="1680" y="912"/>
              <a:chExt cx="576" cy="320"/>
            </a:xfrm>
          </p:grpSpPr>
          <p:grpSp>
            <p:nvGrpSpPr>
              <p:cNvPr id="151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153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154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155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165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6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7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8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9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0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1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2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56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157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58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59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0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1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2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3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4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152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CE  </a:t>
                </a:r>
                <a:endParaRPr lang="it-IT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</p:grpSp>
      <p:grpSp>
        <p:nvGrpSpPr>
          <p:cNvPr id="356" name="Gruppo 355"/>
          <p:cNvGrpSpPr/>
          <p:nvPr/>
        </p:nvGrpSpPr>
        <p:grpSpPr>
          <a:xfrm>
            <a:off x="6633343" y="5705417"/>
            <a:ext cx="2043113" cy="963943"/>
            <a:chOff x="6633343" y="5705417"/>
            <a:chExt cx="2043113" cy="963943"/>
          </a:xfrm>
        </p:grpSpPr>
        <p:grpSp>
          <p:nvGrpSpPr>
            <p:cNvPr id="285" name="Group 20"/>
            <p:cNvGrpSpPr>
              <a:grpSpLocks noChangeAspect="1"/>
            </p:cNvGrpSpPr>
            <p:nvPr/>
          </p:nvGrpSpPr>
          <p:grpSpPr bwMode="auto">
            <a:xfrm flipH="1">
              <a:off x="6633343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86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7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8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9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0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1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2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3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4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95" name="CasellaDiTesto 294"/>
            <p:cNvSpPr txBox="1"/>
            <p:nvPr/>
          </p:nvSpPr>
          <p:spPr>
            <a:xfrm>
              <a:off x="6805724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Customer</a:t>
              </a:r>
            </a:p>
            <a:p>
              <a:pPr algn="ctr"/>
              <a:r>
                <a:rPr lang="it-IT" sz="2000" b="1" smtClean="0">
                  <a:latin typeface="+mj-lt"/>
                </a:rPr>
                <a:t>site</a:t>
              </a:r>
              <a:endParaRPr lang="it-IT" sz="2000" b="1">
                <a:latin typeface="+mj-lt"/>
              </a:endParaRPr>
            </a:p>
          </p:txBody>
        </p:sp>
      </p:grpSp>
      <p:grpSp>
        <p:nvGrpSpPr>
          <p:cNvPr id="457" name="Gruppo 456"/>
          <p:cNvGrpSpPr/>
          <p:nvPr/>
        </p:nvGrpSpPr>
        <p:grpSpPr>
          <a:xfrm>
            <a:off x="5364088" y="4581128"/>
            <a:ext cx="2130599" cy="1346080"/>
            <a:chOff x="5364088" y="4581128"/>
            <a:chExt cx="2130599" cy="1346080"/>
          </a:xfrm>
        </p:grpSpPr>
        <p:cxnSp>
          <p:nvCxnSpPr>
            <p:cNvPr id="342" name="Connettore 1 341"/>
            <p:cNvCxnSpPr/>
            <p:nvPr/>
          </p:nvCxnSpPr>
          <p:spPr>
            <a:xfrm>
              <a:off x="5796136" y="5229200"/>
              <a:ext cx="1296144" cy="3600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" name="Group 29"/>
            <p:cNvGrpSpPr>
              <a:grpSpLocks noChangeAspect="1"/>
            </p:cNvGrpSpPr>
            <p:nvPr/>
          </p:nvGrpSpPr>
          <p:grpSpPr bwMode="auto">
            <a:xfrm>
              <a:off x="5364088" y="4941168"/>
              <a:ext cx="906463" cy="503192"/>
              <a:chOff x="1680" y="912"/>
              <a:chExt cx="576" cy="320"/>
            </a:xfrm>
          </p:grpSpPr>
          <p:grpSp>
            <p:nvGrpSpPr>
              <p:cNvPr id="320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322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323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324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334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5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6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7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8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9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40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41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25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326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27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28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29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0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1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2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3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321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PE  </a:t>
                </a:r>
                <a:endParaRPr lang="it-IT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  <p:cxnSp>
          <p:nvCxnSpPr>
            <p:cNvPr id="379" name="Connettore 1 378"/>
            <p:cNvCxnSpPr/>
            <p:nvPr/>
          </p:nvCxnSpPr>
          <p:spPr>
            <a:xfrm flipH="1" flipV="1">
              <a:off x="6516216" y="4581128"/>
              <a:ext cx="576064" cy="9361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6" name="Group 29"/>
            <p:cNvGrpSpPr>
              <a:grpSpLocks noChangeAspect="1"/>
            </p:cNvGrpSpPr>
            <p:nvPr/>
          </p:nvGrpSpPr>
          <p:grpSpPr bwMode="auto">
            <a:xfrm>
              <a:off x="6588224" y="5424016"/>
              <a:ext cx="906463" cy="503192"/>
              <a:chOff x="1680" y="912"/>
              <a:chExt cx="576" cy="320"/>
            </a:xfrm>
          </p:grpSpPr>
          <p:grpSp>
            <p:nvGrpSpPr>
              <p:cNvPr id="297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299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300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301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311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2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3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4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5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6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7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8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02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303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4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5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6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7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8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9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0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298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CE  </a:t>
                </a:r>
                <a:endParaRPr lang="it-IT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</p:grpSp>
      <p:grpSp>
        <p:nvGrpSpPr>
          <p:cNvPr id="456" name="Gruppo 455"/>
          <p:cNvGrpSpPr/>
          <p:nvPr/>
        </p:nvGrpSpPr>
        <p:grpSpPr>
          <a:xfrm>
            <a:off x="6012160" y="3789040"/>
            <a:ext cx="1986583" cy="935240"/>
            <a:chOff x="6012160" y="3789040"/>
            <a:chExt cx="1986583" cy="935240"/>
          </a:xfrm>
        </p:grpSpPr>
        <p:cxnSp>
          <p:nvCxnSpPr>
            <p:cNvPr id="280" name="Connettore 1 279"/>
            <p:cNvCxnSpPr>
              <a:endCxn id="237" idx="0"/>
            </p:cNvCxnSpPr>
            <p:nvPr/>
          </p:nvCxnSpPr>
          <p:spPr>
            <a:xfrm flipV="1">
              <a:off x="6516216" y="4038278"/>
              <a:ext cx="1029296" cy="43762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7" name="Group 29"/>
            <p:cNvGrpSpPr>
              <a:grpSpLocks noChangeAspect="1"/>
            </p:cNvGrpSpPr>
            <p:nvPr/>
          </p:nvGrpSpPr>
          <p:grpSpPr bwMode="auto">
            <a:xfrm>
              <a:off x="6012160" y="4221088"/>
              <a:ext cx="906463" cy="503192"/>
              <a:chOff x="1680" y="912"/>
              <a:chExt cx="576" cy="320"/>
            </a:xfrm>
          </p:grpSpPr>
          <p:grpSp>
            <p:nvGrpSpPr>
              <p:cNvPr id="258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260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261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262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272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3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4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5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6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7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8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9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63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264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5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6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7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8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9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0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1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259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PE  </a:t>
                </a:r>
                <a:endParaRPr lang="it-IT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  <p:grpSp>
          <p:nvGrpSpPr>
            <p:cNvPr id="234" name="Group 29"/>
            <p:cNvGrpSpPr>
              <a:grpSpLocks noChangeAspect="1"/>
            </p:cNvGrpSpPr>
            <p:nvPr/>
          </p:nvGrpSpPr>
          <p:grpSpPr bwMode="auto">
            <a:xfrm>
              <a:off x="7092280" y="3789040"/>
              <a:ext cx="906463" cy="503192"/>
              <a:chOff x="1680" y="912"/>
              <a:chExt cx="576" cy="320"/>
            </a:xfrm>
          </p:grpSpPr>
          <p:grpSp>
            <p:nvGrpSpPr>
              <p:cNvPr id="235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237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238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239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249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0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1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2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3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4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5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6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40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241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2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3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4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5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6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7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8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236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CE  </a:t>
                </a:r>
                <a:endParaRPr lang="it-IT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</p:grpSp>
      <p:grpSp>
        <p:nvGrpSpPr>
          <p:cNvPr id="455" name="Gruppo 454"/>
          <p:cNvGrpSpPr/>
          <p:nvPr/>
        </p:nvGrpSpPr>
        <p:grpSpPr>
          <a:xfrm>
            <a:off x="4025577" y="2060848"/>
            <a:ext cx="1668910" cy="1296144"/>
            <a:chOff x="4025577" y="2060848"/>
            <a:chExt cx="1668910" cy="1296144"/>
          </a:xfrm>
        </p:grpSpPr>
        <p:cxnSp>
          <p:nvCxnSpPr>
            <p:cNvPr id="282" name="Connettore 1 281"/>
            <p:cNvCxnSpPr/>
            <p:nvPr/>
          </p:nvCxnSpPr>
          <p:spPr>
            <a:xfrm flipV="1">
              <a:off x="4499992" y="2348880"/>
              <a:ext cx="792088" cy="7200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29"/>
            <p:cNvGrpSpPr>
              <a:grpSpLocks noChangeAspect="1"/>
            </p:cNvGrpSpPr>
            <p:nvPr/>
          </p:nvGrpSpPr>
          <p:grpSpPr bwMode="auto">
            <a:xfrm>
              <a:off x="4025577" y="2853800"/>
              <a:ext cx="906463" cy="503192"/>
              <a:chOff x="1680" y="912"/>
              <a:chExt cx="576" cy="320"/>
            </a:xfrm>
          </p:grpSpPr>
          <p:grpSp>
            <p:nvGrpSpPr>
              <p:cNvPr id="200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202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203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204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214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5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6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7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8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9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20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21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05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206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07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08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09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0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1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2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3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201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PE  </a:t>
                </a:r>
                <a:endParaRPr lang="it-IT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  <p:grpSp>
          <p:nvGrpSpPr>
            <p:cNvPr id="115" name="Group 29"/>
            <p:cNvGrpSpPr>
              <a:grpSpLocks noChangeAspect="1"/>
            </p:cNvGrpSpPr>
            <p:nvPr/>
          </p:nvGrpSpPr>
          <p:grpSpPr bwMode="auto">
            <a:xfrm>
              <a:off x="4788024" y="2060848"/>
              <a:ext cx="906463" cy="503192"/>
              <a:chOff x="1680" y="912"/>
              <a:chExt cx="576" cy="320"/>
            </a:xfrm>
          </p:grpSpPr>
          <p:grpSp>
            <p:nvGrpSpPr>
              <p:cNvPr id="116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118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119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120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130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1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2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3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4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5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6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7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21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122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3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4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5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6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7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8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9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117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CE  </a:t>
                </a:r>
                <a:endParaRPr lang="it-IT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</p:grpSp>
      <p:grpSp>
        <p:nvGrpSpPr>
          <p:cNvPr id="438" name="Gruppo 437"/>
          <p:cNvGrpSpPr/>
          <p:nvPr/>
        </p:nvGrpSpPr>
        <p:grpSpPr>
          <a:xfrm>
            <a:off x="1115616" y="1556792"/>
            <a:ext cx="2592288" cy="1512168"/>
            <a:chOff x="1043608" y="1412776"/>
            <a:chExt cx="2043113" cy="963943"/>
          </a:xfrm>
        </p:grpSpPr>
        <p:grpSp>
          <p:nvGrpSpPr>
            <p:cNvPr id="427" name="Group 20"/>
            <p:cNvGrpSpPr>
              <a:grpSpLocks noChangeAspect="1"/>
            </p:cNvGrpSpPr>
            <p:nvPr/>
          </p:nvGrpSpPr>
          <p:grpSpPr bwMode="auto">
            <a:xfrm flipH="1">
              <a:off x="1043608" y="1412776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29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0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1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2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3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4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5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6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7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28" name="CasellaDiTesto 427"/>
            <p:cNvSpPr txBox="1"/>
            <p:nvPr/>
          </p:nvSpPr>
          <p:spPr>
            <a:xfrm>
              <a:off x="1229294" y="1694692"/>
              <a:ext cx="1671741" cy="33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800" b="1" smtClean="0">
                  <a:latin typeface="+mj-lt"/>
                </a:rPr>
                <a:t>Customer</a:t>
              </a:r>
            </a:p>
          </p:txBody>
        </p:sp>
      </p:grpSp>
      <p:grpSp>
        <p:nvGrpSpPr>
          <p:cNvPr id="451" name="Gruppo 450"/>
          <p:cNvGrpSpPr/>
          <p:nvPr/>
        </p:nvGrpSpPr>
        <p:grpSpPr>
          <a:xfrm>
            <a:off x="4499992" y="5085184"/>
            <a:ext cx="2736304" cy="1540007"/>
            <a:chOff x="3203848" y="5013176"/>
            <a:chExt cx="2736304" cy="1540007"/>
          </a:xfrm>
        </p:grpSpPr>
        <p:grpSp>
          <p:nvGrpSpPr>
            <p:cNvPr id="440" name="Group 20"/>
            <p:cNvGrpSpPr>
              <a:grpSpLocks noChangeAspect="1"/>
            </p:cNvGrpSpPr>
            <p:nvPr/>
          </p:nvGrpSpPr>
          <p:grpSpPr bwMode="auto">
            <a:xfrm flipH="1">
              <a:off x="3203848" y="5013176"/>
              <a:ext cx="2736304" cy="1540007"/>
              <a:chOff x="2688" y="2433"/>
              <a:chExt cx="1867" cy="1279"/>
            </a:xfrm>
            <a:gradFill flip="none" rotWithShape="1">
              <a:gsLst>
                <a:gs pos="54000">
                  <a:srgbClr val="B5FFB5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rgbClr val="00B050">
                  <a:alpha val="40000"/>
                </a:srgbClr>
              </a:glow>
            </a:effectLst>
          </p:grpSpPr>
          <p:sp>
            <p:nvSpPr>
              <p:cNvPr id="442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3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4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5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6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7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8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9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0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41" name="CasellaDiTesto 440"/>
            <p:cNvSpPr txBox="1"/>
            <p:nvPr/>
          </p:nvSpPr>
          <p:spPr>
            <a:xfrm>
              <a:off x="3511453" y="5490792"/>
              <a:ext cx="21210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800" b="1" smtClean="0">
                  <a:latin typeface="+mj-lt"/>
                </a:rPr>
                <a:t>Customer</a:t>
              </a:r>
            </a:p>
          </p:txBody>
        </p:sp>
      </p:grpSp>
      <p:sp>
        <p:nvSpPr>
          <p:cNvPr id="459" name="Figura a mano libera 458"/>
          <p:cNvSpPr/>
          <p:nvPr/>
        </p:nvSpPr>
        <p:spPr>
          <a:xfrm>
            <a:off x="4134255" y="3753256"/>
            <a:ext cx="1085817" cy="838199"/>
          </a:xfrm>
          <a:custGeom>
            <a:avLst/>
            <a:gdLst>
              <a:gd name="connsiteX0" fmla="*/ 0 w 943583"/>
              <a:gd name="connsiteY0" fmla="*/ 186446 h 838199"/>
              <a:gd name="connsiteX1" fmla="*/ 544749 w 943583"/>
              <a:gd name="connsiteY1" fmla="*/ 1621 h 838199"/>
              <a:gd name="connsiteX2" fmla="*/ 924128 w 943583"/>
              <a:gd name="connsiteY2" fmla="*/ 196174 h 838199"/>
              <a:gd name="connsiteX3" fmla="*/ 661481 w 943583"/>
              <a:gd name="connsiteY3" fmla="*/ 351816 h 838199"/>
              <a:gd name="connsiteX4" fmla="*/ 768485 w 943583"/>
              <a:gd name="connsiteY4" fmla="*/ 614463 h 838199"/>
              <a:gd name="connsiteX5" fmla="*/ 778213 w 943583"/>
              <a:gd name="connsiteY5" fmla="*/ 838199 h 83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583" h="838199">
                <a:moveTo>
                  <a:pt x="0" y="186446"/>
                </a:moveTo>
                <a:cubicBezTo>
                  <a:pt x="195364" y="93223"/>
                  <a:pt x="390728" y="0"/>
                  <a:pt x="544749" y="1621"/>
                </a:cubicBezTo>
                <a:cubicBezTo>
                  <a:pt x="698770" y="3242"/>
                  <a:pt x="904673" y="137808"/>
                  <a:pt x="924128" y="196174"/>
                </a:cubicBezTo>
                <a:cubicBezTo>
                  <a:pt x="943583" y="254540"/>
                  <a:pt x="687421" y="282101"/>
                  <a:pt x="661481" y="351816"/>
                </a:cubicBezTo>
                <a:cubicBezTo>
                  <a:pt x="635541" y="421531"/>
                  <a:pt x="749030" y="533399"/>
                  <a:pt x="768485" y="614463"/>
                </a:cubicBezTo>
                <a:cubicBezTo>
                  <a:pt x="787940" y="695527"/>
                  <a:pt x="783076" y="766863"/>
                  <a:pt x="778213" y="838199"/>
                </a:cubicBezTo>
              </a:path>
            </a:pathLst>
          </a:custGeom>
          <a:ln w="76200">
            <a:gradFill flip="none" rotWithShape="1">
              <a:gsLst>
                <a:gs pos="0">
                  <a:srgbClr val="00B05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62" name="Group 29"/>
          <p:cNvGrpSpPr>
            <a:grpSpLocks noChangeAspect="1"/>
          </p:cNvGrpSpPr>
          <p:nvPr/>
        </p:nvGrpSpPr>
        <p:grpSpPr bwMode="auto">
          <a:xfrm>
            <a:off x="3131840" y="3717032"/>
            <a:ext cx="1165898" cy="647208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6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9797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6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6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7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6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6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6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439" name="Rettangolo 438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rgbClr val="00006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NOMS 2012 - 18/04/2012</a:t>
            </a:r>
            <a:endParaRPr lang="it-IT"/>
          </a:p>
        </p:txBody>
      </p:sp>
      <p:grpSp>
        <p:nvGrpSpPr>
          <p:cNvPr id="402" name="Gruppo 401"/>
          <p:cNvGrpSpPr/>
          <p:nvPr/>
        </p:nvGrpSpPr>
        <p:grpSpPr>
          <a:xfrm>
            <a:off x="763907" y="3717032"/>
            <a:ext cx="7616186" cy="939924"/>
            <a:chOff x="1276294" y="4005064"/>
            <a:chExt cx="7616186" cy="939924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425" name="Picture 28" descr="http://www.globalcrossing.com/images/logo5.jpg"/>
            <p:cNvPicPr>
              <a:picLocks noChangeAspect="1" noChangeArrowheads="1"/>
            </p:cNvPicPr>
            <p:nvPr/>
          </p:nvPicPr>
          <p:blipFill>
            <a:blip r:embed="rId8" cstate="print"/>
            <a:srcRect r="-75289"/>
            <a:stretch>
              <a:fillRect/>
            </a:stretch>
          </p:blipFill>
          <p:spPr bwMode="auto">
            <a:xfrm>
              <a:off x="1276294" y="4005064"/>
              <a:ext cx="7544178" cy="93992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26" name="Rettangolo 425"/>
            <p:cNvSpPr/>
            <p:nvPr/>
          </p:nvSpPr>
          <p:spPr>
            <a:xfrm>
              <a:off x="5652120" y="4213416"/>
              <a:ext cx="3240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smtClean="0">
                  <a:latin typeface="+mj-lt"/>
                </a:rPr>
                <a:t>’s EtherSphere™</a:t>
              </a:r>
              <a:endParaRPr lang="it-IT" sz="280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52691 -0.03449 " pathEditMode="relative" rAng="0" ptsTypes="AA">
                                      <p:cBhvr>
                                        <p:cTn id="10" dur="300" spd="-100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-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23628 0.35116 " pathEditMode="relative" rAng="0" ptsTypes="AA">
                                      <p:cBhvr>
                                        <p:cTn id="12" dur="300" spd="-100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1276 -0.04005 " pathEditMode="relative" rAng="0" ptsTypes="AA">
                                      <p:cBhvr>
                                        <p:cTn id="24" dur="300" spd="-100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23768 0.04513 " pathEditMode="relative" rAng="0" ptsTypes="AA">
                                      <p:cBhvr>
                                        <p:cTn id="26" dur="300" spd="-100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57326 -0.57014 " pathEditMode="relative" rAng="0" ptsTypes="AA">
                                      <p:cBhvr>
                                        <p:cTn id="28" dur="300" spd="-100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3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3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3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3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9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3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2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9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3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5" dur="3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9" dur="3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3" dur="3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7" dur="3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3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352" grpId="0" animBg="1"/>
      <p:bldP spid="355" grpId="0" animBg="1"/>
      <p:bldP spid="353" grpId="0" animBg="1"/>
      <p:bldP spid="354" grpId="0" animBg="1"/>
      <p:bldP spid="459" grpId="0" animBg="1"/>
      <p:bldP spid="4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Rettangolo 1548"/>
          <p:cNvSpPr/>
          <p:nvPr/>
        </p:nvSpPr>
        <p:spPr>
          <a:xfrm>
            <a:off x="0" y="558533"/>
            <a:ext cx="495467" cy="561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555"/>
          <p:cNvGrpSpPr/>
          <p:nvPr/>
        </p:nvGrpSpPr>
        <p:grpSpPr>
          <a:xfrm>
            <a:off x="1331640" y="188640"/>
            <a:ext cx="2149117" cy="1512168"/>
            <a:chOff x="3059832" y="4941168"/>
            <a:chExt cx="2149117" cy="1512168"/>
          </a:xfrm>
        </p:grpSpPr>
        <p:sp>
          <p:nvSpPr>
            <p:cNvPr id="1557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8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SEA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uppo 1552"/>
          <p:cNvGrpSpPr/>
          <p:nvPr/>
        </p:nvGrpSpPr>
        <p:grpSpPr>
          <a:xfrm>
            <a:off x="2062843" y="1916832"/>
            <a:ext cx="2149117" cy="1512168"/>
            <a:chOff x="3059832" y="4941168"/>
            <a:chExt cx="2149117" cy="1512168"/>
          </a:xfrm>
        </p:grpSpPr>
        <p:sp>
          <p:nvSpPr>
            <p:cNvPr id="1554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5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DEN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4" name="Gruppo 1549"/>
          <p:cNvGrpSpPr/>
          <p:nvPr/>
        </p:nvGrpSpPr>
        <p:grpSpPr>
          <a:xfrm>
            <a:off x="3863043" y="332656"/>
            <a:ext cx="2149117" cy="1512168"/>
            <a:chOff x="3059832" y="4941168"/>
            <a:chExt cx="2149117" cy="1512168"/>
          </a:xfrm>
        </p:grpSpPr>
        <p:sp>
          <p:nvSpPr>
            <p:cNvPr id="1551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2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CHI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48" name="Rettangolo 1547"/>
          <p:cNvSpPr/>
          <p:nvPr/>
        </p:nvSpPr>
        <p:spPr>
          <a:xfrm>
            <a:off x="8648533" y="558533"/>
            <a:ext cx="495467" cy="561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1544"/>
          <p:cNvGrpSpPr/>
          <p:nvPr/>
        </p:nvGrpSpPr>
        <p:grpSpPr>
          <a:xfrm>
            <a:off x="6804248" y="1052736"/>
            <a:ext cx="2149117" cy="1512168"/>
            <a:chOff x="3059832" y="4941168"/>
            <a:chExt cx="2149117" cy="1512168"/>
          </a:xfrm>
        </p:grpSpPr>
        <p:sp>
          <p:nvSpPr>
            <p:cNvPr id="1546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7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NYC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7" name="Gruppo 1541"/>
          <p:cNvGrpSpPr/>
          <p:nvPr/>
        </p:nvGrpSpPr>
        <p:grpSpPr>
          <a:xfrm>
            <a:off x="6948264" y="4005064"/>
            <a:ext cx="2149117" cy="1512168"/>
            <a:chOff x="3059832" y="4941168"/>
            <a:chExt cx="2149117" cy="1512168"/>
          </a:xfrm>
        </p:grpSpPr>
        <p:sp>
          <p:nvSpPr>
            <p:cNvPr id="1543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4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WAS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8" name="Gruppo 1538"/>
          <p:cNvGrpSpPr/>
          <p:nvPr/>
        </p:nvGrpSpPr>
        <p:grpSpPr>
          <a:xfrm>
            <a:off x="4572000" y="4509120"/>
            <a:ext cx="2149117" cy="1512168"/>
            <a:chOff x="3059832" y="4941168"/>
            <a:chExt cx="2149117" cy="1512168"/>
          </a:xfrm>
        </p:grpSpPr>
        <p:sp>
          <p:nvSpPr>
            <p:cNvPr id="1540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1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ATL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9" name="Gruppo 1537"/>
          <p:cNvGrpSpPr/>
          <p:nvPr/>
        </p:nvGrpSpPr>
        <p:grpSpPr>
          <a:xfrm>
            <a:off x="2267744" y="4941168"/>
            <a:ext cx="2149117" cy="1512168"/>
            <a:chOff x="3059832" y="4941168"/>
            <a:chExt cx="2149117" cy="1512168"/>
          </a:xfrm>
        </p:grpSpPr>
        <p:sp>
          <p:nvSpPr>
            <p:cNvPr id="1536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HOU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0" name="Gruppo 1536"/>
          <p:cNvGrpSpPr/>
          <p:nvPr/>
        </p:nvGrpSpPr>
        <p:grpSpPr>
          <a:xfrm>
            <a:off x="179512" y="3684514"/>
            <a:ext cx="2149117" cy="1492862"/>
            <a:chOff x="234432" y="4075608"/>
            <a:chExt cx="2149117" cy="1492862"/>
          </a:xfrm>
        </p:grpSpPr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234432" y="4225854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Rounded Rectangle 179"/>
            <p:cNvSpPr/>
            <p:nvPr/>
          </p:nvSpPr>
          <p:spPr>
            <a:xfrm>
              <a:off x="989109" y="4075608"/>
              <a:ext cx="639763" cy="21748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LAX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cxnSp>
        <p:nvCxnSpPr>
          <p:cNvPr id="247" name="Connettore 1 246"/>
          <p:cNvCxnSpPr>
            <a:stCxn id="193" idx="0"/>
            <a:endCxn id="250" idx="0"/>
          </p:cNvCxnSpPr>
          <p:nvPr/>
        </p:nvCxnSpPr>
        <p:spPr>
          <a:xfrm flipV="1">
            <a:off x="580784" y="4782825"/>
            <a:ext cx="136864" cy="10868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1 299"/>
          <p:cNvCxnSpPr>
            <a:stCxn id="193" idx="0"/>
            <a:endCxn id="276" idx="0"/>
          </p:cNvCxnSpPr>
          <p:nvPr/>
        </p:nvCxnSpPr>
        <p:spPr>
          <a:xfrm flipV="1">
            <a:off x="580784" y="4796281"/>
            <a:ext cx="1144976" cy="107339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Connettore 1 302"/>
          <p:cNvCxnSpPr>
            <a:stCxn id="223" idx="0"/>
            <a:endCxn id="262" idx="0"/>
          </p:cNvCxnSpPr>
          <p:nvPr/>
        </p:nvCxnSpPr>
        <p:spPr>
          <a:xfrm flipH="1" flipV="1">
            <a:off x="718762" y="4780801"/>
            <a:ext cx="883919" cy="10888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ttore 1 308"/>
          <p:cNvCxnSpPr>
            <a:stCxn id="223" idx="0"/>
            <a:endCxn id="276" idx="0"/>
          </p:cNvCxnSpPr>
          <p:nvPr/>
        </p:nvCxnSpPr>
        <p:spPr>
          <a:xfrm flipV="1">
            <a:off x="1602681" y="4796281"/>
            <a:ext cx="123079" cy="10733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nettore 1 426"/>
          <p:cNvCxnSpPr>
            <a:stCxn id="379" idx="0"/>
            <a:endCxn id="405" idx="0"/>
          </p:cNvCxnSpPr>
          <p:nvPr/>
        </p:nvCxnSpPr>
        <p:spPr>
          <a:xfrm>
            <a:off x="482834" y="586091"/>
            <a:ext cx="13773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Connettore 1 809"/>
          <p:cNvCxnSpPr>
            <a:stCxn id="766" idx="0"/>
            <a:endCxn id="789" idx="0"/>
          </p:cNvCxnSpPr>
          <p:nvPr/>
        </p:nvCxnSpPr>
        <p:spPr>
          <a:xfrm flipV="1">
            <a:off x="5491113" y="325057"/>
            <a:ext cx="1368152" cy="418592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8" name="Connettore 1 927"/>
          <p:cNvCxnSpPr>
            <a:stCxn id="884" idx="0"/>
            <a:endCxn id="907" idx="0"/>
          </p:cNvCxnSpPr>
          <p:nvPr/>
        </p:nvCxnSpPr>
        <p:spPr>
          <a:xfrm flipV="1">
            <a:off x="8414808" y="239593"/>
            <a:ext cx="100641" cy="119320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ttore 1 1248"/>
          <p:cNvCxnSpPr>
            <a:stCxn id="1182" idx="0"/>
            <a:endCxn id="1205" idx="0"/>
          </p:cNvCxnSpPr>
          <p:nvPr/>
        </p:nvCxnSpPr>
        <p:spPr>
          <a:xfrm flipH="1">
            <a:off x="7662753" y="5148293"/>
            <a:ext cx="919955" cy="1024560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ttore 1 1251"/>
          <p:cNvCxnSpPr>
            <a:stCxn id="1194" idx="3"/>
            <a:endCxn id="1240" idx="0"/>
          </p:cNvCxnSpPr>
          <p:nvPr/>
        </p:nvCxnSpPr>
        <p:spPr>
          <a:xfrm flipH="1">
            <a:off x="8555120" y="5146241"/>
            <a:ext cx="28310" cy="1010141"/>
          </a:xfrm>
          <a:prstGeom prst="line">
            <a:avLst/>
          </a:prstGeom>
          <a:ln w="762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2" name="Connettore 1 1391"/>
          <p:cNvCxnSpPr>
            <a:stCxn id="1348" idx="0"/>
            <a:endCxn id="1371" idx="0"/>
          </p:cNvCxnSpPr>
          <p:nvPr/>
        </p:nvCxnSpPr>
        <p:spPr>
          <a:xfrm>
            <a:off x="5115894" y="5581641"/>
            <a:ext cx="30956" cy="909192"/>
          </a:xfrm>
          <a:prstGeom prst="line">
            <a:avLst/>
          </a:prstGeom>
          <a:ln w="76200" cap="flat" cmpd="sng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9"/>
          <p:cNvGrpSpPr>
            <a:grpSpLocks noChangeAspect="1"/>
          </p:cNvGrpSpPr>
          <p:nvPr/>
        </p:nvGrpSpPr>
        <p:grpSpPr bwMode="auto">
          <a:xfrm>
            <a:off x="8138417" y="116632"/>
            <a:ext cx="754063" cy="418592"/>
            <a:chOff x="1680" y="912"/>
            <a:chExt cx="576" cy="320"/>
          </a:xfrm>
        </p:grpSpPr>
        <p:grpSp>
          <p:nvGrpSpPr>
            <p:cNvPr id="1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0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2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1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0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6" name="Group 29"/>
          <p:cNvGrpSpPr>
            <a:grpSpLocks noChangeAspect="1"/>
          </p:cNvGrpSpPr>
          <p:nvPr/>
        </p:nvGrpSpPr>
        <p:grpSpPr bwMode="auto">
          <a:xfrm>
            <a:off x="6991639" y="1309837"/>
            <a:ext cx="754063" cy="418592"/>
            <a:chOff x="1680" y="912"/>
            <a:chExt cx="576" cy="320"/>
          </a:xfrm>
        </p:grpSpPr>
        <p:grpSp>
          <p:nvGrpSpPr>
            <p:cNvPr id="1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3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4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3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3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3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1" name="Group 29"/>
          <p:cNvGrpSpPr>
            <a:grpSpLocks noChangeAspect="1"/>
          </p:cNvGrpSpPr>
          <p:nvPr/>
        </p:nvGrpSpPr>
        <p:grpSpPr bwMode="auto">
          <a:xfrm>
            <a:off x="7285721" y="6049892"/>
            <a:ext cx="754063" cy="418592"/>
            <a:chOff x="1680" y="912"/>
            <a:chExt cx="576" cy="320"/>
          </a:xfrm>
        </p:grpSpPr>
        <p:grpSp>
          <p:nvGrpSpPr>
            <p:cNvPr id="2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0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1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1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0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6" name="Group 29"/>
          <p:cNvGrpSpPr>
            <a:grpSpLocks noChangeAspect="1"/>
          </p:cNvGrpSpPr>
          <p:nvPr/>
        </p:nvGrpSpPr>
        <p:grpSpPr bwMode="auto">
          <a:xfrm>
            <a:off x="8176974" y="6035445"/>
            <a:ext cx="754063" cy="418592"/>
            <a:chOff x="1680" y="912"/>
            <a:chExt cx="576" cy="320"/>
          </a:xfrm>
        </p:grpSpPr>
        <p:grpSp>
          <p:nvGrpSpPr>
            <p:cNvPr id="2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2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4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3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2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1" name="Group 29"/>
          <p:cNvGrpSpPr>
            <a:grpSpLocks noChangeAspect="1"/>
          </p:cNvGrpSpPr>
          <p:nvPr/>
        </p:nvGrpSpPr>
        <p:grpSpPr bwMode="auto">
          <a:xfrm>
            <a:off x="4769818" y="6367872"/>
            <a:ext cx="754063" cy="418592"/>
            <a:chOff x="1680" y="912"/>
            <a:chExt cx="576" cy="320"/>
          </a:xfrm>
        </p:grpSpPr>
        <p:grpSp>
          <p:nvGrpSpPr>
            <p:cNvPr id="134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7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4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4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8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4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7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7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73" name="Group 29"/>
          <p:cNvGrpSpPr>
            <a:grpSpLocks noChangeAspect="1"/>
          </p:cNvGrpSpPr>
          <p:nvPr/>
        </p:nvGrpSpPr>
        <p:grpSpPr bwMode="auto">
          <a:xfrm>
            <a:off x="6482233" y="202096"/>
            <a:ext cx="754063" cy="418592"/>
            <a:chOff x="1680" y="912"/>
            <a:chExt cx="576" cy="320"/>
          </a:xfrm>
        </p:grpSpPr>
        <p:grpSp>
          <p:nvGrpSpPr>
            <p:cNvPr id="137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9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7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0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9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8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4" name="Group 29"/>
          <p:cNvGrpSpPr>
            <a:grpSpLocks noChangeAspect="1"/>
          </p:cNvGrpSpPr>
          <p:nvPr/>
        </p:nvGrpSpPr>
        <p:grpSpPr bwMode="auto">
          <a:xfrm>
            <a:off x="105802" y="463130"/>
            <a:ext cx="754063" cy="418592"/>
            <a:chOff x="1680" y="912"/>
            <a:chExt cx="576" cy="320"/>
          </a:xfrm>
        </p:grpSpPr>
        <p:grpSp>
          <p:nvGrpSpPr>
            <p:cNvPr id="3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8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9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8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7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9" name="Group 29"/>
          <p:cNvGrpSpPr>
            <a:grpSpLocks noChangeAspect="1"/>
          </p:cNvGrpSpPr>
          <p:nvPr/>
        </p:nvGrpSpPr>
        <p:grpSpPr bwMode="auto">
          <a:xfrm>
            <a:off x="3286979" y="2209534"/>
            <a:ext cx="754063" cy="418592"/>
            <a:chOff x="1680" y="912"/>
            <a:chExt cx="576" cy="320"/>
          </a:xfrm>
        </p:grpSpPr>
        <p:grpSp>
          <p:nvGrpSpPr>
            <p:cNvPr id="4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56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8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57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56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4" name="Group 29"/>
          <p:cNvGrpSpPr>
            <a:grpSpLocks noChangeAspect="1"/>
          </p:cNvGrpSpPr>
          <p:nvPr/>
        </p:nvGrpSpPr>
        <p:grpSpPr bwMode="auto">
          <a:xfrm>
            <a:off x="203752" y="5746712"/>
            <a:ext cx="754063" cy="418592"/>
            <a:chOff x="1680" y="912"/>
            <a:chExt cx="576" cy="320"/>
          </a:xfrm>
        </p:grpSpPr>
        <p:grpSp>
          <p:nvGrpSpPr>
            <p:cNvPr id="4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9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0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9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9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0" name="Group 29"/>
          <p:cNvGrpSpPr>
            <a:grpSpLocks noChangeAspect="1"/>
          </p:cNvGrpSpPr>
          <p:nvPr/>
        </p:nvGrpSpPr>
        <p:grpSpPr bwMode="auto">
          <a:xfrm>
            <a:off x="1225649" y="5746712"/>
            <a:ext cx="754063" cy="418592"/>
            <a:chOff x="1680" y="912"/>
            <a:chExt cx="576" cy="320"/>
          </a:xfrm>
        </p:grpSpPr>
        <p:grpSp>
          <p:nvGrpSpPr>
            <p:cNvPr id="5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2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3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2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2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5" name="Group 29"/>
          <p:cNvGrpSpPr>
            <a:grpSpLocks noChangeAspect="1"/>
          </p:cNvGrpSpPr>
          <p:nvPr/>
        </p:nvGrpSpPr>
        <p:grpSpPr bwMode="auto">
          <a:xfrm>
            <a:off x="8037776" y="2029549"/>
            <a:ext cx="754063" cy="418592"/>
            <a:chOff x="1680" y="912"/>
            <a:chExt cx="576" cy="320"/>
          </a:xfrm>
        </p:grpSpPr>
        <p:grpSp>
          <p:nvGrpSpPr>
            <p:cNvPr id="5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5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6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6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5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62" name="Group 29"/>
          <p:cNvGrpSpPr>
            <a:grpSpLocks noChangeAspect="1"/>
          </p:cNvGrpSpPr>
          <p:nvPr/>
        </p:nvGrpSpPr>
        <p:grpSpPr bwMode="auto">
          <a:xfrm>
            <a:off x="3777303" y="1177015"/>
            <a:ext cx="1190086" cy="660634"/>
            <a:chOff x="1680" y="912"/>
            <a:chExt cx="576" cy="320"/>
          </a:xfrm>
        </p:grpSpPr>
        <p:grpSp>
          <p:nvGrpSpPr>
            <p:cNvPr id="146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84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6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6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5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6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84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3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69" name="Group 29"/>
          <p:cNvGrpSpPr>
            <a:grpSpLocks noChangeAspect="1"/>
          </p:cNvGrpSpPr>
          <p:nvPr/>
        </p:nvGrpSpPr>
        <p:grpSpPr bwMode="auto">
          <a:xfrm>
            <a:off x="340616" y="3953240"/>
            <a:ext cx="754063" cy="418592"/>
            <a:chOff x="1680" y="912"/>
            <a:chExt cx="576" cy="320"/>
          </a:xfrm>
        </p:grpSpPr>
        <p:grpSp>
          <p:nvGrpSpPr>
            <p:cNvPr id="148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4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8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9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5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9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4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4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92" name="Group 29"/>
          <p:cNvGrpSpPr>
            <a:grpSpLocks noChangeAspect="1"/>
          </p:cNvGrpSpPr>
          <p:nvPr/>
        </p:nvGrpSpPr>
        <p:grpSpPr bwMode="auto">
          <a:xfrm>
            <a:off x="2597304" y="1185704"/>
            <a:ext cx="754063" cy="418592"/>
            <a:chOff x="1680" y="912"/>
            <a:chExt cx="576" cy="320"/>
          </a:xfrm>
        </p:grpSpPr>
        <p:grpSp>
          <p:nvGrpSpPr>
            <p:cNvPr id="150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1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1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0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1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9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9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18" name="Group 29"/>
          <p:cNvGrpSpPr>
            <a:grpSpLocks noChangeAspect="1"/>
          </p:cNvGrpSpPr>
          <p:nvPr/>
        </p:nvGrpSpPr>
        <p:grpSpPr bwMode="auto">
          <a:xfrm>
            <a:off x="6991639" y="2029549"/>
            <a:ext cx="754063" cy="418592"/>
            <a:chOff x="1680" y="912"/>
            <a:chExt cx="576" cy="320"/>
          </a:xfrm>
        </p:grpSpPr>
        <p:grpSp>
          <p:nvGrpSpPr>
            <p:cNvPr id="151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8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2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2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00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2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9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8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23" name="Group 29"/>
          <p:cNvGrpSpPr>
            <a:grpSpLocks noChangeAspect="1"/>
          </p:cNvGrpSpPr>
          <p:nvPr/>
        </p:nvGrpSpPr>
        <p:grpSpPr bwMode="auto">
          <a:xfrm>
            <a:off x="7105177" y="4314972"/>
            <a:ext cx="754063" cy="418592"/>
            <a:chOff x="1680" y="912"/>
            <a:chExt cx="576" cy="320"/>
          </a:xfrm>
        </p:grpSpPr>
        <p:grpSp>
          <p:nvGrpSpPr>
            <p:cNvPr id="152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1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2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2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2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2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1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1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1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28" name="Group 29"/>
          <p:cNvGrpSpPr>
            <a:grpSpLocks noChangeAspect="1"/>
          </p:cNvGrpSpPr>
          <p:nvPr/>
        </p:nvGrpSpPr>
        <p:grpSpPr bwMode="auto">
          <a:xfrm>
            <a:off x="5578125" y="4676131"/>
            <a:ext cx="1190086" cy="660634"/>
            <a:chOff x="1680" y="912"/>
            <a:chExt cx="576" cy="320"/>
          </a:xfrm>
        </p:grpSpPr>
        <p:grpSp>
          <p:nvGrpSpPr>
            <p:cNvPr id="152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8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3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3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9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3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8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7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33" name="Group 29"/>
          <p:cNvGrpSpPr>
            <a:grpSpLocks noChangeAspect="1"/>
          </p:cNvGrpSpPr>
          <p:nvPr/>
        </p:nvGrpSpPr>
        <p:grpSpPr bwMode="auto">
          <a:xfrm>
            <a:off x="2411760" y="5242656"/>
            <a:ext cx="754063" cy="418592"/>
            <a:chOff x="1680" y="912"/>
            <a:chExt cx="576" cy="320"/>
          </a:xfrm>
        </p:grpSpPr>
        <p:grpSp>
          <p:nvGrpSpPr>
            <p:cNvPr id="153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8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3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9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50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9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9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8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704" name="Connettore 1 703"/>
          <p:cNvCxnSpPr>
            <a:stCxn id="1348" idx="0"/>
            <a:endCxn id="1570" idx="0"/>
          </p:cNvCxnSpPr>
          <p:nvPr/>
        </p:nvCxnSpPr>
        <p:spPr>
          <a:xfrm flipV="1">
            <a:off x="5115894" y="2269456"/>
            <a:ext cx="807499" cy="331218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Connettore 1 707"/>
          <p:cNvCxnSpPr>
            <a:stCxn id="1465" idx="0"/>
            <a:endCxn id="1582" idx="0"/>
          </p:cNvCxnSpPr>
          <p:nvPr/>
        </p:nvCxnSpPr>
        <p:spPr>
          <a:xfrm flipV="1">
            <a:off x="3868912" y="2267432"/>
            <a:ext cx="2055594" cy="380480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Connettore 1 709"/>
          <p:cNvCxnSpPr>
            <a:stCxn id="1570" idx="0"/>
            <a:endCxn id="1182" idx="0"/>
          </p:cNvCxnSpPr>
          <p:nvPr/>
        </p:nvCxnSpPr>
        <p:spPr>
          <a:xfrm>
            <a:off x="5923393" y="2269456"/>
            <a:ext cx="2659315" cy="287883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Connettore 1 713"/>
          <p:cNvCxnSpPr>
            <a:stCxn id="1570" idx="0"/>
            <a:endCxn id="418" idx="1"/>
          </p:cNvCxnSpPr>
          <p:nvPr/>
        </p:nvCxnSpPr>
        <p:spPr>
          <a:xfrm flipH="1" flipV="1">
            <a:off x="1861260" y="584094"/>
            <a:ext cx="4062133" cy="168536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Connettore 1 717"/>
          <p:cNvCxnSpPr>
            <a:stCxn id="1570" idx="0"/>
            <a:endCxn id="766" idx="0"/>
          </p:cNvCxnSpPr>
          <p:nvPr/>
        </p:nvCxnSpPr>
        <p:spPr>
          <a:xfrm flipH="1" flipV="1">
            <a:off x="5491113" y="743649"/>
            <a:ext cx="432280" cy="152580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" name="Connettore 1 730"/>
          <p:cNvCxnSpPr>
            <a:stCxn id="1570" idx="0"/>
            <a:endCxn id="884" idx="0"/>
          </p:cNvCxnSpPr>
          <p:nvPr/>
        </p:nvCxnSpPr>
        <p:spPr>
          <a:xfrm flipV="1">
            <a:off x="5923393" y="1432798"/>
            <a:ext cx="2491415" cy="83665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0" name="Group 29"/>
          <p:cNvGrpSpPr>
            <a:grpSpLocks noChangeAspect="1"/>
          </p:cNvGrpSpPr>
          <p:nvPr/>
        </p:nvGrpSpPr>
        <p:grpSpPr bwMode="auto">
          <a:xfrm>
            <a:off x="3491880" y="5949280"/>
            <a:ext cx="754063" cy="418592"/>
            <a:chOff x="1680" y="912"/>
            <a:chExt cx="576" cy="320"/>
          </a:xfrm>
        </p:grpSpPr>
        <p:grpSp>
          <p:nvGrpSpPr>
            <p:cNvPr id="135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6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5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6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47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7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7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6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95" name="Group 29"/>
          <p:cNvGrpSpPr>
            <a:grpSpLocks noChangeAspect="1"/>
          </p:cNvGrpSpPr>
          <p:nvPr/>
        </p:nvGrpSpPr>
        <p:grpSpPr bwMode="auto">
          <a:xfrm>
            <a:off x="1483201" y="463130"/>
            <a:ext cx="754063" cy="418592"/>
            <a:chOff x="1680" y="912"/>
            <a:chExt cx="576" cy="320"/>
          </a:xfrm>
        </p:grpSpPr>
        <p:grpSp>
          <p:nvGrpSpPr>
            <p:cNvPr id="139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0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9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9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1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9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1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0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05" name="Group 29"/>
          <p:cNvGrpSpPr>
            <a:grpSpLocks noChangeAspect="1"/>
          </p:cNvGrpSpPr>
          <p:nvPr/>
        </p:nvGrpSpPr>
        <p:grpSpPr bwMode="auto">
          <a:xfrm>
            <a:off x="8037776" y="1309837"/>
            <a:ext cx="754063" cy="418592"/>
            <a:chOff x="1680" y="912"/>
            <a:chExt cx="576" cy="320"/>
          </a:xfrm>
        </p:grpSpPr>
        <p:grpSp>
          <p:nvGrpSpPr>
            <p:cNvPr id="140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88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0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4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9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4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88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8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47" name="Group 29"/>
          <p:cNvGrpSpPr>
            <a:grpSpLocks noChangeAspect="1"/>
          </p:cNvGrpSpPr>
          <p:nvPr/>
        </p:nvGrpSpPr>
        <p:grpSpPr bwMode="auto">
          <a:xfrm>
            <a:off x="5114081" y="620688"/>
            <a:ext cx="754063" cy="418592"/>
            <a:chOff x="1680" y="912"/>
            <a:chExt cx="576" cy="320"/>
          </a:xfrm>
        </p:grpSpPr>
        <p:grpSp>
          <p:nvGrpSpPr>
            <p:cNvPr id="144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6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4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5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77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5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7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6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52" name="Group 29"/>
          <p:cNvGrpSpPr>
            <a:grpSpLocks noChangeAspect="1"/>
          </p:cNvGrpSpPr>
          <p:nvPr/>
        </p:nvGrpSpPr>
        <p:grpSpPr bwMode="auto">
          <a:xfrm>
            <a:off x="8205676" y="5025332"/>
            <a:ext cx="754063" cy="418592"/>
            <a:chOff x="1680" y="912"/>
            <a:chExt cx="576" cy="320"/>
          </a:xfrm>
        </p:grpSpPr>
        <p:grpSp>
          <p:nvGrpSpPr>
            <p:cNvPr id="145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8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5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5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9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5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8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8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734" name="Connettore 1 733"/>
          <p:cNvCxnSpPr>
            <a:stCxn id="1570" idx="0"/>
            <a:endCxn id="682" idx="0"/>
          </p:cNvCxnSpPr>
          <p:nvPr/>
        </p:nvCxnSpPr>
        <p:spPr>
          <a:xfrm flipH="1">
            <a:off x="3664012" y="2269456"/>
            <a:ext cx="2259381" cy="72852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3" name="Group 29"/>
          <p:cNvGrpSpPr>
            <a:grpSpLocks noChangeAspect="1"/>
          </p:cNvGrpSpPr>
          <p:nvPr/>
        </p:nvGrpSpPr>
        <p:grpSpPr bwMode="auto">
          <a:xfrm>
            <a:off x="3068968" y="2803923"/>
            <a:ext cx="1190086" cy="660634"/>
            <a:chOff x="1680" y="912"/>
            <a:chExt cx="576" cy="320"/>
          </a:xfrm>
        </p:grpSpPr>
        <p:grpSp>
          <p:nvGrpSpPr>
            <p:cNvPr id="151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8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1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1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69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1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68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8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706" name="Connettore 1 705"/>
          <p:cNvCxnSpPr>
            <a:stCxn id="262" idx="3"/>
            <a:endCxn id="1582" idx="0"/>
          </p:cNvCxnSpPr>
          <p:nvPr/>
        </p:nvCxnSpPr>
        <p:spPr>
          <a:xfrm flipV="1">
            <a:off x="718370" y="2267432"/>
            <a:ext cx="5206136" cy="2513341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" name="Connettore 1 721"/>
          <p:cNvCxnSpPr>
            <a:stCxn id="289" idx="3"/>
            <a:endCxn id="1570" idx="0"/>
          </p:cNvCxnSpPr>
          <p:nvPr/>
        </p:nvCxnSpPr>
        <p:spPr>
          <a:xfrm flipV="1">
            <a:off x="1726482" y="2269456"/>
            <a:ext cx="4196911" cy="2524773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0" name="Group 29"/>
          <p:cNvGrpSpPr>
            <a:grpSpLocks noChangeAspect="1"/>
          </p:cNvGrpSpPr>
          <p:nvPr/>
        </p:nvGrpSpPr>
        <p:grpSpPr bwMode="auto">
          <a:xfrm>
            <a:off x="1348728" y="4673320"/>
            <a:ext cx="754063" cy="418592"/>
            <a:chOff x="1680" y="912"/>
            <a:chExt cx="576" cy="320"/>
          </a:xfrm>
        </p:grpSpPr>
        <p:grpSp>
          <p:nvGrpSpPr>
            <p:cNvPr id="140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7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0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0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9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0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8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7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42" name="Group 29"/>
          <p:cNvGrpSpPr>
            <a:grpSpLocks noChangeAspect="1"/>
          </p:cNvGrpSpPr>
          <p:nvPr/>
        </p:nvGrpSpPr>
        <p:grpSpPr bwMode="auto">
          <a:xfrm>
            <a:off x="340616" y="4659864"/>
            <a:ext cx="754063" cy="418592"/>
            <a:chOff x="1680" y="912"/>
            <a:chExt cx="576" cy="320"/>
          </a:xfrm>
        </p:grpSpPr>
        <p:grpSp>
          <p:nvGrpSpPr>
            <p:cNvPr id="144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5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4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4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6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4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5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5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1" name="Group 29"/>
          <p:cNvGrpSpPr>
            <a:grpSpLocks noChangeAspect="1"/>
          </p:cNvGrpSpPr>
          <p:nvPr/>
        </p:nvGrpSpPr>
        <p:grpSpPr bwMode="auto">
          <a:xfrm>
            <a:off x="5546593" y="2146570"/>
            <a:ext cx="753599" cy="418334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57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9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58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9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9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57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57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RC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57" name="Group 29"/>
          <p:cNvGrpSpPr>
            <a:grpSpLocks noChangeAspect="1"/>
          </p:cNvGrpSpPr>
          <p:nvPr/>
        </p:nvGrpSpPr>
        <p:grpSpPr bwMode="auto">
          <a:xfrm>
            <a:off x="4738862" y="5458680"/>
            <a:ext cx="754063" cy="418592"/>
            <a:chOff x="1680" y="912"/>
            <a:chExt cx="576" cy="320"/>
          </a:xfrm>
        </p:grpSpPr>
        <p:grpSp>
          <p:nvGrpSpPr>
            <p:cNvPr id="145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4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5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6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6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6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5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4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Experiments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89661"/>
          </a:xfrm>
        </p:spPr>
        <p:txBody>
          <a:bodyPr>
            <a:normAutofit fontScale="92500" lnSpcReduction="20000"/>
          </a:bodyPr>
          <a:lstStyle/>
          <a:p>
            <a:r>
              <a:rPr lang="it-IT" smtClean="0"/>
              <a:t>Injected events:</a:t>
            </a:r>
          </a:p>
          <a:p>
            <a:pPr lvl="1"/>
            <a:r>
              <a:rPr lang="it-IT" smtClean="0"/>
              <a:t>(De+re)activation of customer sites</a:t>
            </a:r>
          </a:p>
          <a:p>
            <a:pPr lvl="1"/>
            <a:r>
              <a:rPr lang="it-IT" smtClean="0"/>
              <a:t>RT change</a:t>
            </a:r>
          </a:p>
          <a:p>
            <a:pPr lvl="1"/>
            <a:r>
              <a:rPr lang="it-IT" smtClean="0"/>
              <a:t>(De+re)activation of multihoming</a:t>
            </a:r>
          </a:p>
          <a:p>
            <a:pPr lvl="1"/>
            <a:r>
              <a:rPr lang="it-IT" smtClean="0"/>
              <a:t>Local preference change in a</a:t>
            </a:r>
            <a:br>
              <a:rPr lang="it-IT" smtClean="0"/>
            </a:br>
            <a:r>
              <a:rPr lang="it-IT" smtClean="0"/>
              <a:t>multihoming configuration</a:t>
            </a:r>
          </a:p>
          <a:p>
            <a:r>
              <a:rPr lang="it-IT" smtClean="0"/>
              <a:t>Timing</a:t>
            </a:r>
          </a:p>
          <a:p>
            <a:pPr lvl="1"/>
            <a:r>
              <a:rPr lang="it-IT" smtClean="0"/>
              <a:t>Random order</a:t>
            </a:r>
          </a:p>
          <a:p>
            <a:pPr lvl="1"/>
            <a:r>
              <a:rPr lang="it-IT" smtClean="0"/>
              <a:t>Varying rate ( [1/hr...100/min] )</a:t>
            </a:r>
          </a:p>
          <a:p>
            <a:r>
              <a:rPr lang="it-IT" smtClean="0"/>
              <a:t>&gt; 150,000 collected BGP updates</a:t>
            </a:r>
          </a:p>
          <a:p>
            <a:pPr lvl="1"/>
            <a:r>
              <a:rPr lang="it-IT" smtClean="0"/>
              <a:t>Processing time: &lt; 20s,</a:t>
            </a:r>
            <a:br>
              <a:rPr lang="it-IT" smtClean="0"/>
            </a:br>
            <a:r>
              <a:rPr lang="it-IT" smtClean="0"/>
              <a:t>without optimizations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  <p:pic>
        <p:nvPicPr>
          <p:cNvPr id="6148" name="Picture 4" descr="http://creativebits.org/files/stopwatch_wid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0285" y="3645024"/>
            <a:ext cx="1368152" cy="1587359"/>
          </a:xfrm>
          <a:prstGeom prst="rect">
            <a:avLst/>
          </a:prstGeom>
          <a:noFill/>
        </p:spPr>
      </p:pic>
      <p:pic>
        <p:nvPicPr>
          <p:cNvPr id="6146" name="Picture 2" descr="http://www.saldoteck.com/imgNoCrop/900/600/1-1/mediaDB/saldato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1922" y="1600201"/>
            <a:ext cx="1884878" cy="1900808"/>
          </a:xfrm>
          <a:prstGeom prst="rect">
            <a:avLst/>
          </a:prstGeom>
          <a:noFill/>
        </p:spPr>
      </p:pic>
      <p:pic>
        <p:nvPicPr>
          <p:cNvPr id="6151" name="Picture 7" descr="http://www.wisconsinimaging.com/images/docStackFil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9687" y="5301208"/>
            <a:ext cx="1428750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Rettangolo 1548"/>
          <p:cNvSpPr/>
          <p:nvPr/>
        </p:nvSpPr>
        <p:spPr>
          <a:xfrm>
            <a:off x="0" y="558533"/>
            <a:ext cx="495467" cy="561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555"/>
          <p:cNvGrpSpPr/>
          <p:nvPr/>
        </p:nvGrpSpPr>
        <p:grpSpPr>
          <a:xfrm>
            <a:off x="1331640" y="188640"/>
            <a:ext cx="2149117" cy="1512168"/>
            <a:chOff x="3059832" y="4941168"/>
            <a:chExt cx="2149117" cy="1512168"/>
          </a:xfrm>
        </p:grpSpPr>
        <p:sp>
          <p:nvSpPr>
            <p:cNvPr id="1557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8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SEA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uppo 1552"/>
          <p:cNvGrpSpPr/>
          <p:nvPr/>
        </p:nvGrpSpPr>
        <p:grpSpPr>
          <a:xfrm>
            <a:off x="2062843" y="1916832"/>
            <a:ext cx="2149117" cy="1512168"/>
            <a:chOff x="3059832" y="4941168"/>
            <a:chExt cx="2149117" cy="1512168"/>
          </a:xfrm>
        </p:grpSpPr>
        <p:sp>
          <p:nvSpPr>
            <p:cNvPr id="1554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5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DEN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4" name="Gruppo 1549"/>
          <p:cNvGrpSpPr/>
          <p:nvPr/>
        </p:nvGrpSpPr>
        <p:grpSpPr>
          <a:xfrm>
            <a:off x="3863043" y="332656"/>
            <a:ext cx="2149117" cy="1512168"/>
            <a:chOff x="3059832" y="4941168"/>
            <a:chExt cx="2149117" cy="1512168"/>
          </a:xfrm>
        </p:grpSpPr>
        <p:sp>
          <p:nvSpPr>
            <p:cNvPr id="1551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2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CHI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48" name="Rettangolo 1547"/>
          <p:cNvSpPr/>
          <p:nvPr/>
        </p:nvSpPr>
        <p:spPr>
          <a:xfrm>
            <a:off x="8648533" y="558533"/>
            <a:ext cx="495467" cy="561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1544"/>
          <p:cNvGrpSpPr/>
          <p:nvPr/>
        </p:nvGrpSpPr>
        <p:grpSpPr>
          <a:xfrm>
            <a:off x="6804248" y="1052736"/>
            <a:ext cx="2149117" cy="1512168"/>
            <a:chOff x="3059832" y="4941168"/>
            <a:chExt cx="2149117" cy="1512168"/>
          </a:xfrm>
        </p:grpSpPr>
        <p:sp>
          <p:nvSpPr>
            <p:cNvPr id="1546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7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NYC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7" name="Gruppo 1541"/>
          <p:cNvGrpSpPr/>
          <p:nvPr/>
        </p:nvGrpSpPr>
        <p:grpSpPr>
          <a:xfrm>
            <a:off x="6948264" y="4005064"/>
            <a:ext cx="2149117" cy="1512168"/>
            <a:chOff x="3059832" y="4941168"/>
            <a:chExt cx="2149117" cy="1512168"/>
          </a:xfrm>
        </p:grpSpPr>
        <p:sp>
          <p:nvSpPr>
            <p:cNvPr id="1543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4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WAS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8" name="Gruppo 1538"/>
          <p:cNvGrpSpPr/>
          <p:nvPr/>
        </p:nvGrpSpPr>
        <p:grpSpPr>
          <a:xfrm>
            <a:off x="4572000" y="4509120"/>
            <a:ext cx="2149117" cy="1512168"/>
            <a:chOff x="3059832" y="4941168"/>
            <a:chExt cx="2149117" cy="1512168"/>
          </a:xfrm>
        </p:grpSpPr>
        <p:sp>
          <p:nvSpPr>
            <p:cNvPr id="1540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1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ATL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9" name="Gruppo 1537"/>
          <p:cNvGrpSpPr/>
          <p:nvPr/>
        </p:nvGrpSpPr>
        <p:grpSpPr>
          <a:xfrm>
            <a:off x="2267744" y="4941168"/>
            <a:ext cx="2149117" cy="1512168"/>
            <a:chOff x="3059832" y="4941168"/>
            <a:chExt cx="2149117" cy="1512168"/>
          </a:xfrm>
        </p:grpSpPr>
        <p:sp>
          <p:nvSpPr>
            <p:cNvPr id="1536" name="Oval 103"/>
            <p:cNvSpPr>
              <a:spLocks noChangeArrowheads="1"/>
            </p:cNvSpPr>
            <p:nvPr/>
          </p:nvSpPr>
          <p:spPr bwMode="auto">
            <a:xfrm>
              <a:off x="3059832" y="5110720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ounded Rectangle 116"/>
            <p:cNvSpPr/>
            <p:nvPr/>
          </p:nvSpPr>
          <p:spPr>
            <a:xfrm>
              <a:off x="3814509" y="4941168"/>
              <a:ext cx="639763" cy="2174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HOU</a:t>
              </a:r>
              <a:endParaRPr lang="en-US" dirty="0" smtClean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0" name="Gruppo 1536"/>
          <p:cNvGrpSpPr/>
          <p:nvPr/>
        </p:nvGrpSpPr>
        <p:grpSpPr>
          <a:xfrm>
            <a:off x="179512" y="3684514"/>
            <a:ext cx="2149117" cy="1492862"/>
            <a:chOff x="234432" y="4075608"/>
            <a:chExt cx="2149117" cy="1492862"/>
          </a:xfrm>
        </p:grpSpPr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234432" y="4225854"/>
              <a:ext cx="2149117" cy="134261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2857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4" tIns="45712" rIns="91424" bIns="4571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Rounded Rectangle 179"/>
            <p:cNvSpPr/>
            <p:nvPr/>
          </p:nvSpPr>
          <p:spPr>
            <a:xfrm>
              <a:off x="989109" y="4075608"/>
              <a:ext cx="639763" cy="21748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tx1"/>
                  </a:solidFill>
                  <a:latin typeface="Arial Rounded MT Bold" pitchFamily="34" charset="0"/>
                </a:rPr>
                <a:t>LAX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cxnSp>
        <p:nvCxnSpPr>
          <p:cNvPr id="247" name="Connettore 1 246"/>
          <p:cNvCxnSpPr>
            <a:stCxn id="193" idx="0"/>
            <a:endCxn id="250" idx="0"/>
          </p:cNvCxnSpPr>
          <p:nvPr/>
        </p:nvCxnSpPr>
        <p:spPr>
          <a:xfrm flipV="1">
            <a:off x="580784" y="4782825"/>
            <a:ext cx="136864" cy="10868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ttore 1 299"/>
          <p:cNvCxnSpPr>
            <a:stCxn id="193" idx="0"/>
            <a:endCxn id="276" idx="0"/>
          </p:cNvCxnSpPr>
          <p:nvPr/>
        </p:nvCxnSpPr>
        <p:spPr>
          <a:xfrm flipV="1">
            <a:off x="580784" y="4796281"/>
            <a:ext cx="1144976" cy="107339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Connettore 1 302"/>
          <p:cNvCxnSpPr>
            <a:stCxn id="223" idx="0"/>
            <a:endCxn id="262" idx="0"/>
          </p:cNvCxnSpPr>
          <p:nvPr/>
        </p:nvCxnSpPr>
        <p:spPr>
          <a:xfrm flipH="1" flipV="1">
            <a:off x="718762" y="4780801"/>
            <a:ext cx="883919" cy="10888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ttore 1 308"/>
          <p:cNvCxnSpPr>
            <a:stCxn id="223" idx="0"/>
            <a:endCxn id="276" idx="0"/>
          </p:cNvCxnSpPr>
          <p:nvPr/>
        </p:nvCxnSpPr>
        <p:spPr>
          <a:xfrm flipV="1">
            <a:off x="1602681" y="4796281"/>
            <a:ext cx="123079" cy="10733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nettore 1 426"/>
          <p:cNvCxnSpPr>
            <a:stCxn id="379" idx="0"/>
            <a:endCxn id="405" idx="0"/>
          </p:cNvCxnSpPr>
          <p:nvPr/>
        </p:nvCxnSpPr>
        <p:spPr>
          <a:xfrm>
            <a:off x="482834" y="586091"/>
            <a:ext cx="13773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Connettore 1 809"/>
          <p:cNvCxnSpPr>
            <a:stCxn id="766" idx="0"/>
            <a:endCxn id="789" idx="0"/>
          </p:cNvCxnSpPr>
          <p:nvPr/>
        </p:nvCxnSpPr>
        <p:spPr>
          <a:xfrm flipV="1">
            <a:off x="5491113" y="325057"/>
            <a:ext cx="1368152" cy="418592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8" name="Connettore 1 927"/>
          <p:cNvCxnSpPr>
            <a:stCxn id="884" idx="0"/>
            <a:endCxn id="907" idx="0"/>
          </p:cNvCxnSpPr>
          <p:nvPr/>
        </p:nvCxnSpPr>
        <p:spPr>
          <a:xfrm flipV="1">
            <a:off x="8414808" y="239593"/>
            <a:ext cx="100641" cy="119320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Connettore 1 1248"/>
          <p:cNvCxnSpPr>
            <a:stCxn id="1182" idx="0"/>
            <a:endCxn id="1205" idx="0"/>
          </p:cNvCxnSpPr>
          <p:nvPr/>
        </p:nvCxnSpPr>
        <p:spPr>
          <a:xfrm flipH="1">
            <a:off x="7662753" y="5148293"/>
            <a:ext cx="919955" cy="1024560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Connettore 1 1251"/>
          <p:cNvCxnSpPr>
            <a:stCxn id="1194" idx="3"/>
            <a:endCxn id="1240" idx="0"/>
          </p:cNvCxnSpPr>
          <p:nvPr/>
        </p:nvCxnSpPr>
        <p:spPr>
          <a:xfrm flipH="1">
            <a:off x="8555120" y="5146241"/>
            <a:ext cx="28310" cy="1010141"/>
          </a:xfrm>
          <a:prstGeom prst="line">
            <a:avLst/>
          </a:prstGeom>
          <a:ln w="762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2" name="Connettore 1 1391"/>
          <p:cNvCxnSpPr>
            <a:stCxn id="1348" idx="0"/>
            <a:endCxn id="1371" idx="0"/>
          </p:cNvCxnSpPr>
          <p:nvPr/>
        </p:nvCxnSpPr>
        <p:spPr>
          <a:xfrm>
            <a:off x="5115894" y="5581641"/>
            <a:ext cx="30956" cy="909192"/>
          </a:xfrm>
          <a:prstGeom prst="line">
            <a:avLst/>
          </a:prstGeom>
          <a:ln w="76200" cap="flat" cmpd="sng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9"/>
          <p:cNvGrpSpPr>
            <a:grpSpLocks noChangeAspect="1"/>
          </p:cNvGrpSpPr>
          <p:nvPr/>
        </p:nvGrpSpPr>
        <p:grpSpPr bwMode="auto">
          <a:xfrm>
            <a:off x="8138417" y="116632"/>
            <a:ext cx="754063" cy="418592"/>
            <a:chOff x="1680" y="912"/>
            <a:chExt cx="576" cy="320"/>
          </a:xfrm>
        </p:grpSpPr>
        <p:grpSp>
          <p:nvGrpSpPr>
            <p:cNvPr id="1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0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2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1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0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6" name="Group 29"/>
          <p:cNvGrpSpPr>
            <a:grpSpLocks noChangeAspect="1"/>
          </p:cNvGrpSpPr>
          <p:nvPr/>
        </p:nvGrpSpPr>
        <p:grpSpPr bwMode="auto">
          <a:xfrm>
            <a:off x="6991639" y="1309837"/>
            <a:ext cx="754063" cy="418592"/>
            <a:chOff x="1680" y="912"/>
            <a:chExt cx="576" cy="320"/>
          </a:xfrm>
        </p:grpSpPr>
        <p:grpSp>
          <p:nvGrpSpPr>
            <p:cNvPr id="1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3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4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5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3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3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3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1" name="Group 29"/>
          <p:cNvGrpSpPr>
            <a:grpSpLocks noChangeAspect="1"/>
          </p:cNvGrpSpPr>
          <p:nvPr/>
        </p:nvGrpSpPr>
        <p:grpSpPr bwMode="auto">
          <a:xfrm>
            <a:off x="7285721" y="6049892"/>
            <a:ext cx="754063" cy="418592"/>
            <a:chOff x="1680" y="912"/>
            <a:chExt cx="576" cy="320"/>
          </a:xfrm>
        </p:grpSpPr>
        <p:grpSp>
          <p:nvGrpSpPr>
            <p:cNvPr id="2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0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1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1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0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6" name="Group 29"/>
          <p:cNvGrpSpPr>
            <a:grpSpLocks noChangeAspect="1"/>
          </p:cNvGrpSpPr>
          <p:nvPr/>
        </p:nvGrpSpPr>
        <p:grpSpPr bwMode="auto">
          <a:xfrm>
            <a:off x="8176974" y="6035445"/>
            <a:ext cx="754063" cy="418592"/>
            <a:chOff x="1680" y="912"/>
            <a:chExt cx="576" cy="320"/>
          </a:xfrm>
        </p:grpSpPr>
        <p:grpSp>
          <p:nvGrpSpPr>
            <p:cNvPr id="2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2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4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3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2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1" name="Group 29"/>
          <p:cNvGrpSpPr>
            <a:grpSpLocks noChangeAspect="1"/>
          </p:cNvGrpSpPr>
          <p:nvPr/>
        </p:nvGrpSpPr>
        <p:grpSpPr bwMode="auto">
          <a:xfrm>
            <a:off x="4769818" y="6367872"/>
            <a:ext cx="754063" cy="418592"/>
            <a:chOff x="1680" y="912"/>
            <a:chExt cx="576" cy="320"/>
          </a:xfrm>
        </p:grpSpPr>
        <p:grpSp>
          <p:nvGrpSpPr>
            <p:cNvPr id="134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7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4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4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8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4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7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7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50" name="Group 29"/>
          <p:cNvGrpSpPr>
            <a:grpSpLocks noChangeAspect="1"/>
          </p:cNvGrpSpPr>
          <p:nvPr/>
        </p:nvGrpSpPr>
        <p:grpSpPr bwMode="auto">
          <a:xfrm>
            <a:off x="6482233" y="202096"/>
            <a:ext cx="754063" cy="418592"/>
            <a:chOff x="1680" y="912"/>
            <a:chExt cx="576" cy="320"/>
          </a:xfrm>
        </p:grpSpPr>
        <p:grpSp>
          <p:nvGrpSpPr>
            <p:cNvPr id="135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9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5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6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0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7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9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8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73" name="Group 29"/>
          <p:cNvGrpSpPr>
            <a:grpSpLocks noChangeAspect="1"/>
          </p:cNvGrpSpPr>
          <p:nvPr/>
        </p:nvGrpSpPr>
        <p:grpSpPr bwMode="auto">
          <a:xfrm>
            <a:off x="105802" y="463130"/>
            <a:ext cx="754063" cy="418592"/>
            <a:chOff x="1680" y="912"/>
            <a:chExt cx="576" cy="320"/>
          </a:xfrm>
        </p:grpSpPr>
        <p:grpSp>
          <p:nvGrpSpPr>
            <p:cNvPr id="137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8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7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9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8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7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4" name="Group 29"/>
          <p:cNvGrpSpPr>
            <a:grpSpLocks noChangeAspect="1"/>
          </p:cNvGrpSpPr>
          <p:nvPr/>
        </p:nvGrpSpPr>
        <p:grpSpPr bwMode="auto">
          <a:xfrm>
            <a:off x="3286979" y="2209534"/>
            <a:ext cx="754063" cy="418592"/>
            <a:chOff x="1680" y="912"/>
            <a:chExt cx="576" cy="320"/>
          </a:xfrm>
        </p:grpSpPr>
        <p:grpSp>
          <p:nvGrpSpPr>
            <p:cNvPr id="3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56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8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57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7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56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9" name="Group 29"/>
          <p:cNvGrpSpPr>
            <a:grpSpLocks noChangeAspect="1"/>
          </p:cNvGrpSpPr>
          <p:nvPr/>
        </p:nvGrpSpPr>
        <p:grpSpPr bwMode="auto">
          <a:xfrm>
            <a:off x="203752" y="5746712"/>
            <a:ext cx="754063" cy="418592"/>
            <a:chOff x="1680" y="912"/>
            <a:chExt cx="576" cy="320"/>
          </a:xfrm>
        </p:grpSpPr>
        <p:grpSp>
          <p:nvGrpSpPr>
            <p:cNvPr id="4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9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0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9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9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4" name="Group 29"/>
          <p:cNvGrpSpPr>
            <a:grpSpLocks noChangeAspect="1"/>
          </p:cNvGrpSpPr>
          <p:nvPr/>
        </p:nvGrpSpPr>
        <p:grpSpPr bwMode="auto">
          <a:xfrm>
            <a:off x="1225649" y="5746712"/>
            <a:ext cx="754063" cy="418592"/>
            <a:chOff x="1680" y="912"/>
            <a:chExt cx="576" cy="320"/>
          </a:xfrm>
        </p:grpSpPr>
        <p:grpSp>
          <p:nvGrpSpPr>
            <p:cNvPr id="4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2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3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2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2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CE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0" name="Group 29"/>
          <p:cNvGrpSpPr>
            <a:grpSpLocks noChangeAspect="1"/>
          </p:cNvGrpSpPr>
          <p:nvPr/>
        </p:nvGrpSpPr>
        <p:grpSpPr bwMode="auto">
          <a:xfrm>
            <a:off x="8037776" y="2029549"/>
            <a:ext cx="754063" cy="418592"/>
            <a:chOff x="1680" y="912"/>
            <a:chExt cx="576" cy="320"/>
          </a:xfrm>
        </p:grpSpPr>
        <p:grpSp>
          <p:nvGrpSpPr>
            <p:cNvPr id="5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5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96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7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6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6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5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5" name="Group 29"/>
          <p:cNvGrpSpPr>
            <a:grpSpLocks noChangeAspect="1"/>
          </p:cNvGrpSpPr>
          <p:nvPr/>
        </p:nvGrpSpPr>
        <p:grpSpPr bwMode="auto">
          <a:xfrm>
            <a:off x="4738862" y="5458680"/>
            <a:ext cx="754063" cy="418592"/>
            <a:chOff x="1680" y="912"/>
            <a:chExt cx="576" cy="320"/>
          </a:xfrm>
        </p:grpSpPr>
        <p:grpSp>
          <p:nvGrpSpPr>
            <p:cNvPr id="5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34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5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5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36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35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5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6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34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1" name="Group 29"/>
          <p:cNvGrpSpPr>
            <a:grpSpLocks noChangeAspect="1"/>
          </p:cNvGrpSpPr>
          <p:nvPr/>
        </p:nvGrpSpPr>
        <p:grpSpPr bwMode="auto">
          <a:xfrm>
            <a:off x="3777303" y="1177015"/>
            <a:ext cx="1190086" cy="660634"/>
            <a:chOff x="1680" y="912"/>
            <a:chExt cx="576" cy="320"/>
          </a:xfrm>
        </p:grpSpPr>
        <p:grpSp>
          <p:nvGrpSpPr>
            <p:cNvPr id="6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84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9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5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9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84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3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395" name="Group 29"/>
          <p:cNvGrpSpPr>
            <a:grpSpLocks noChangeAspect="1"/>
          </p:cNvGrpSpPr>
          <p:nvPr/>
        </p:nvGrpSpPr>
        <p:grpSpPr bwMode="auto">
          <a:xfrm>
            <a:off x="340616" y="3953240"/>
            <a:ext cx="754063" cy="418592"/>
            <a:chOff x="1680" y="912"/>
            <a:chExt cx="576" cy="320"/>
          </a:xfrm>
        </p:grpSpPr>
        <p:grpSp>
          <p:nvGrpSpPr>
            <p:cNvPr id="139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4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39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39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5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9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4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4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00" name="Group 29"/>
          <p:cNvGrpSpPr>
            <a:grpSpLocks noChangeAspect="1"/>
          </p:cNvGrpSpPr>
          <p:nvPr/>
        </p:nvGrpSpPr>
        <p:grpSpPr bwMode="auto">
          <a:xfrm>
            <a:off x="2597304" y="1185704"/>
            <a:ext cx="754063" cy="418592"/>
            <a:chOff x="1680" y="912"/>
            <a:chExt cx="576" cy="320"/>
          </a:xfrm>
        </p:grpSpPr>
        <p:grpSp>
          <p:nvGrpSpPr>
            <p:cNvPr id="140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0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0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50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0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9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9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05" name="Group 29"/>
          <p:cNvGrpSpPr>
            <a:grpSpLocks noChangeAspect="1"/>
          </p:cNvGrpSpPr>
          <p:nvPr/>
        </p:nvGrpSpPr>
        <p:grpSpPr bwMode="auto">
          <a:xfrm>
            <a:off x="6991639" y="2029549"/>
            <a:ext cx="754063" cy="418592"/>
            <a:chOff x="1680" y="912"/>
            <a:chExt cx="576" cy="320"/>
          </a:xfrm>
        </p:grpSpPr>
        <p:grpSp>
          <p:nvGrpSpPr>
            <p:cNvPr id="140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98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0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4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00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4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99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9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0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8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42" name="Group 29"/>
          <p:cNvGrpSpPr>
            <a:grpSpLocks noChangeAspect="1"/>
          </p:cNvGrpSpPr>
          <p:nvPr/>
        </p:nvGrpSpPr>
        <p:grpSpPr bwMode="auto">
          <a:xfrm>
            <a:off x="7105177" y="4314972"/>
            <a:ext cx="754063" cy="418592"/>
            <a:chOff x="1680" y="912"/>
            <a:chExt cx="576" cy="320"/>
          </a:xfrm>
        </p:grpSpPr>
        <p:grpSp>
          <p:nvGrpSpPr>
            <p:cNvPr id="144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14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4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4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2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4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18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1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0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1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2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3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4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25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13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47" name="Group 29"/>
          <p:cNvGrpSpPr>
            <a:grpSpLocks noChangeAspect="1"/>
          </p:cNvGrpSpPr>
          <p:nvPr/>
        </p:nvGrpSpPr>
        <p:grpSpPr bwMode="auto">
          <a:xfrm>
            <a:off x="5578125" y="4676131"/>
            <a:ext cx="1190086" cy="660634"/>
            <a:chOff x="1680" y="912"/>
            <a:chExt cx="576" cy="320"/>
          </a:xfrm>
        </p:grpSpPr>
        <p:grpSp>
          <p:nvGrpSpPr>
            <p:cNvPr id="144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28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4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5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9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5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28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27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52" name="Group 29"/>
          <p:cNvGrpSpPr>
            <a:grpSpLocks noChangeAspect="1"/>
          </p:cNvGrpSpPr>
          <p:nvPr/>
        </p:nvGrpSpPr>
        <p:grpSpPr bwMode="auto">
          <a:xfrm>
            <a:off x="2411760" y="5242656"/>
            <a:ext cx="754063" cy="418592"/>
            <a:chOff x="1680" y="912"/>
            <a:chExt cx="576" cy="320"/>
          </a:xfrm>
        </p:grpSpPr>
        <p:grpSp>
          <p:nvGrpSpPr>
            <p:cNvPr id="145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8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5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5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50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5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9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9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0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8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57" name="Group 29"/>
          <p:cNvGrpSpPr>
            <a:grpSpLocks noChangeAspect="1"/>
          </p:cNvGrpSpPr>
          <p:nvPr/>
        </p:nvGrpSpPr>
        <p:grpSpPr bwMode="auto">
          <a:xfrm>
            <a:off x="3491880" y="5949280"/>
            <a:ext cx="754063" cy="418592"/>
            <a:chOff x="1680" y="912"/>
            <a:chExt cx="576" cy="320"/>
          </a:xfrm>
        </p:grpSpPr>
        <p:grpSp>
          <p:nvGrpSpPr>
            <p:cNvPr id="145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46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5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6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47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85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6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7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2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3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4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5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6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77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46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62" name="Group 29"/>
          <p:cNvGrpSpPr>
            <a:grpSpLocks noChangeAspect="1"/>
          </p:cNvGrpSpPr>
          <p:nvPr/>
        </p:nvGrpSpPr>
        <p:grpSpPr bwMode="auto">
          <a:xfrm>
            <a:off x="1483201" y="463130"/>
            <a:ext cx="754063" cy="418592"/>
            <a:chOff x="1680" y="912"/>
            <a:chExt cx="576" cy="320"/>
          </a:xfrm>
        </p:grpSpPr>
        <p:grpSp>
          <p:nvGrpSpPr>
            <p:cNvPr id="146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40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6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6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1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6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10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1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05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69" name="Group 29"/>
          <p:cNvGrpSpPr>
            <a:grpSpLocks noChangeAspect="1"/>
          </p:cNvGrpSpPr>
          <p:nvPr/>
        </p:nvGrpSpPr>
        <p:grpSpPr bwMode="auto">
          <a:xfrm>
            <a:off x="8037776" y="1309837"/>
            <a:ext cx="754063" cy="418592"/>
            <a:chOff x="1680" y="912"/>
            <a:chExt cx="576" cy="320"/>
          </a:xfrm>
        </p:grpSpPr>
        <p:grpSp>
          <p:nvGrpSpPr>
            <p:cNvPr id="148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88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48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49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9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9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88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88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492" name="Group 29"/>
          <p:cNvGrpSpPr>
            <a:grpSpLocks noChangeAspect="1"/>
          </p:cNvGrpSpPr>
          <p:nvPr/>
        </p:nvGrpSpPr>
        <p:grpSpPr bwMode="auto">
          <a:xfrm>
            <a:off x="5114081" y="620688"/>
            <a:ext cx="754063" cy="418592"/>
            <a:chOff x="1680" y="912"/>
            <a:chExt cx="576" cy="320"/>
          </a:xfrm>
        </p:grpSpPr>
        <p:grpSp>
          <p:nvGrpSpPr>
            <p:cNvPr id="150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6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1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1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77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1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7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3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4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5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7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6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13" name="Group 29"/>
          <p:cNvGrpSpPr>
            <a:grpSpLocks noChangeAspect="1"/>
          </p:cNvGrpSpPr>
          <p:nvPr/>
        </p:nvGrpSpPr>
        <p:grpSpPr bwMode="auto">
          <a:xfrm>
            <a:off x="8205676" y="5025332"/>
            <a:ext cx="754063" cy="418592"/>
            <a:chOff x="1680" y="912"/>
            <a:chExt cx="576" cy="320"/>
          </a:xfrm>
        </p:grpSpPr>
        <p:grpSp>
          <p:nvGrpSpPr>
            <p:cNvPr id="151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8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1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1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19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1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8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8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734" name="Connettore 1 733"/>
          <p:cNvCxnSpPr>
            <a:stCxn id="1570" idx="0"/>
            <a:endCxn id="682" idx="0"/>
          </p:cNvCxnSpPr>
          <p:nvPr/>
        </p:nvCxnSpPr>
        <p:spPr>
          <a:xfrm flipH="1">
            <a:off x="3664012" y="2269456"/>
            <a:ext cx="2259381" cy="72852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8" name="Group 29"/>
          <p:cNvGrpSpPr>
            <a:grpSpLocks noChangeAspect="1"/>
          </p:cNvGrpSpPr>
          <p:nvPr/>
        </p:nvGrpSpPr>
        <p:grpSpPr bwMode="auto">
          <a:xfrm>
            <a:off x="3068968" y="2803923"/>
            <a:ext cx="1190086" cy="660634"/>
            <a:chOff x="1680" y="912"/>
            <a:chExt cx="576" cy="320"/>
          </a:xfrm>
        </p:grpSpPr>
        <p:grpSp>
          <p:nvGrpSpPr>
            <p:cNvPr id="151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8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2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2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69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2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68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8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RR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23" name="Group 29"/>
          <p:cNvGrpSpPr>
            <a:grpSpLocks noChangeAspect="1"/>
          </p:cNvGrpSpPr>
          <p:nvPr/>
        </p:nvGrpSpPr>
        <p:grpSpPr bwMode="auto">
          <a:xfrm>
            <a:off x="1348728" y="4673320"/>
            <a:ext cx="754063" cy="418592"/>
            <a:chOff x="1680" y="912"/>
            <a:chExt cx="576" cy="320"/>
          </a:xfrm>
        </p:grpSpPr>
        <p:grpSp>
          <p:nvGrpSpPr>
            <p:cNvPr id="152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7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2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26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9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27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8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76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28" name="Group 29"/>
          <p:cNvGrpSpPr>
            <a:grpSpLocks noChangeAspect="1"/>
          </p:cNvGrpSpPr>
          <p:nvPr/>
        </p:nvGrpSpPr>
        <p:grpSpPr bwMode="auto">
          <a:xfrm>
            <a:off x="340616" y="4659864"/>
            <a:ext cx="754063" cy="418592"/>
            <a:chOff x="1680" y="912"/>
            <a:chExt cx="576" cy="320"/>
          </a:xfrm>
        </p:grpSpPr>
        <p:grpSp>
          <p:nvGrpSpPr>
            <p:cNvPr id="1529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5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3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3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6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3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5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5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PE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33" name="Group 29"/>
          <p:cNvGrpSpPr>
            <a:grpSpLocks noChangeAspect="1"/>
          </p:cNvGrpSpPr>
          <p:nvPr/>
        </p:nvGrpSpPr>
        <p:grpSpPr bwMode="auto">
          <a:xfrm>
            <a:off x="5546593" y="2146570"/>
            <a:ext cx="753599" cy="418334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34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57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35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9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583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4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5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6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7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9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9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57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6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7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79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570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 RC 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703" name="Ovale 702"/>
          <p:cNvSpPr/>
          <p:nvPr/>
        </p:nvSpPr>
        <p:spPr>
          <a:xfrm>
            <a:off x="324069" y="311742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5" name="Ovale 704"/>
          <p:cNvSpPr/>
          <p:nvPr/>
        </p:nvSpPr>
        <p:spPr>
          <a:xfrm>
            <a:off x="5714317" y="2001220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7" name="Ovale 706"/>
          <p:cNvSpPr/>
          <p:nvPr/>
        </p:nvSpPr>
        <p:spPr>
          <a:xfrm>
            <a:off x="3462847" y="2708920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9" name="Ovale 708"/>
          <p:cNvSpPr/>
          <p:nvPr/>
        </p:nvSpPr>
        <p:spPr>
          <a:xfrm>
            <a:off x="4100629" y="1185704"/>
            <a:ext cx="342501" cy="34250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1" name="CasellaDiTesto 710"/>
          <p:cNvSpPr txBox="1"/>
          <p:nvPr/>
        </p:nvSpPr>
        <p:spPr>
          <a:xfrm>
            <a:off x="5430682" y="2952448"/>
            <a:ext cx="2157219" cy="578882"/>
          </a:xfrm>
          <a:prstGeom prst="round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2800" smtClean="0">
                <a:latin typeface="+mj-lt"/>
              </a:rPr>
              <a:t>VPLS only!</a:t>
            </a:r>
            <a:endParaRPr lang="it-IT" sz="2800">
              <a:latin typeface="+mj-lt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35" y="2681797"/>
            <a:ext cx="8632144" cy="149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4652 -3.7037E-7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52 -3.7037E-7 L 0.27257 0.12523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57 0.12523 L 0.3434 0.36667 " pathEditMode="relative" rAng="0" ptsTypes="AA">
                                      <p:cBhvr>
                                        <p:cTn id="31" dur="2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3.33333E-6 L -0.25 0.0993 " pathEditMode="relative" rAng="0" ptsTypes="AA">
                                      <p:cBhvr>
                                        <p:cTn id="41" dur="200" spd="-100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5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25 -0.09931 L 5.55556E-7 4.07407E-6 " pathEditMode="relative" rAng="0" ptsTypes="AA">
                                      <p:cBhvr>
                                        <p:cTn id="43" dur="200" spd="-100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1" presetClass="pat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0.00023 L -0.05295 0.05231 C -0.06476 0.06296 -0.07413 0.08194 -0.079 0.1037 C -0.0842 0.12893 -0.08368 0.15046 -0.07795 0.16759 L -0.05417 0.24953 " pathEditMode="relative" rAng="971136" ptsTypes="FffFF">
                                      <p:cBhvr>
                                        <p:cTn id="64" dur="2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" grpId="0" animBg="1"/>
      <p:bldP spid="703" grpId="1" animBg="1"/>
      <p:bldP spid="703" grpId="2" animBg="1"/>
      <p:bldP spid="703" grpId="3" animBg="1"/>
      <p:bldP spid="703" grpId="4" animBg="1"/>
      <p:bldP spid="705" grpId="0" animBg="1"/>
      <p:bldP spid="705" grpId="1" animBg="1"/>
      <p:bldP spid="705" grpId="2" animBg="1"/>
      <p:bldP spid="707" grpId="0" animBg="1"/>
      <p:bldP spid="707" grpId="1" animBg="1"/>
      <p:bldP spid="707" grpId="2" animBg="1"/>
      <p:bldP spid="709" grpId="1" animBg="1"/>
      <p:bldP spid="709" grpId="2" animBg="1"/>
      <p:bldP spid="711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Oscillation Problem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mtClean="0"/>
              <a:t>Did not affect forwarding</a:t>
            </a:r>
          </a:p>
          <a:p>
            <a:r>
              <a:rPr lang="it-IT" smtClean="0"/>
              <a:t>Investigation with Juniper</a:t>
            </a:r>
          </a:p>
          <a:p>
            <a:r>
              <a:rPr lang="it-IT" smtClean="0"/>
              <a:t>Best route selection in VPLS only considered</a:t>
            </a:r>
          </a:p>
          <a:p>
            <a:pPr lvl="1"/>
            <a:r>
              <a:rPr lang="it-IT" smtClean="0"/>
              <a:t>VPLS control flags</a:t>
            </a:r>
          </a:p>
          <a:p>
            <a:pPr lvl="1"/>
            <a:r>
              <a:rPr lang="it-IT" smtClean="0"/>
              <a:t>site preference</a:t>
            </a:r>
          </a:p>
          <a:p>
            <a:pPr lvl="1"/>
            <a:r>
              <a:rPr lang="it-IT" smtClean="0"/>
              <a:t>PE router ID</a:t>
            </a:r>
          </a:p>
          <a:p>
            <a:pPr lvl="1"/>
            <a:r>
              <a:rPr lang="it-IT" smtClean="0">
                <a:solidFill>
                  <a:schemeClr val="accent1"/>
                </a:solidFill>
              </a:rPr>
              <a:t>ties were broken on most recent announcement (could carry updated labels)</a:t>
            </a:r>
          </a:p>
          <a:p>
            <a:r>
              <a:rPr lang="it-IT" cap="small" smtClean="0"/>
              <a:t>Disagree</a:t>
            </a:r>
            <a:r>
              <a:rPr lang="it-IT" smtClean="0"/>
              <a:t> [</a:t>
            </a:r>
            <a:r>
              <a:rPr lang="it-IT" smtClean="0"/>
              <a:t>Griffin et al. 02]</a:t>
            </a:r>
            <a:endParaRPr lang="it-IT" smtClean="0"/>
          </a:p>
          <a:p>
            <a:r>
              <a:rPr lang="it-IT" smtClean="0"/>
              <a:t>Fix (being) released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+mj-lt"/>
              </a:rPr>
              <a:t>[</a:t>
            </a:r>
            <a:r>
              <a:rPr lang="en-US" sz="1400" smtClean="0">
                <a:solidFill>
                  <a:schemeClr val="bg1"/>
                </a:solidFill>
                <a:latin typeface="+mj-lt"/>
              </a:rPr>
              <a:t>Griffin et al. 02] </a:t>
            </a:r>
            <a:r>
              <a:rPr lang="en-US" sz="1400" smtClean="0">
                <a:solidFill>
                  <a:schemeClr val="bg1"/>
                </a:solidFill>
                <a:latin typeface="+mj-lt"/>
              </a:rPr>
              <a:t>T. Griffin, F. B. Shepherd, and G. Wilfong, “The stable paths problem and interdomain routing,” IEEE/ACM Transactions on Networking, </a:t>
            </a:r>
            <a:r>
              <a:rPr lang="it-IT" sz="1400" smtClean="0">
                <a:solidFill>
                  <a:schemeClr val="bg1"/>
                </a:solidFill>
                <a:latin typeface="+mj-lt"/>
              </a:rPr>
              <a:t>vol. 10, no. 2, pp. 232–243, 2002.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265" y="933450"/>
            <a:ext cx="1652215" cy="179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1" name="Gruppo 30"/>
          <p:cNvGrpSpPr/>
          <p:nvPr/>
        </p:nvGrpSpPr>
        <p:grpSpPr>
          <a:xfrm>
            <a:off x="6761989" y="5157192"/>
            <a:ext cx="1698443" cy="1209197"/>
            <a:chOff x="6516216" y="4798908"/>
            <a:chExt cx="1698443" cy="1209197"/>
          </a:xfrm>
        </p:grpSpPr>
        <p:grpSp>
          <p:nvGrpSpPr>
            <p:cNvPr id="8" name="Group 29"/>
            <p:cNvGrpSpPr>
              <a:grpSpLocks noChangeAspect="1"/>
            </p:cNvGrpSpPr>
            <p:nvPr/>
          </p:nvGrpSpPr>
          <p:grpSpPr bwMode="auto">
            <a:xfrm>
              <a:off x="6516216" y="4932090"/>
              <a:ext cx="1698443" cy="942832"/>
              <a:chOff x="1680" y="912"/>
              <a:chExt cx="576" cy="320"/>
            </a:xfrm>
          </p:grpSpPr>
          <p:grpSp>
            <p:nvGrpSpPr>
              <p:cNvPr id="9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1" y="2161"/>
                <a:chExt cx="960" cy="528"/>
              </a:xfrm>
            </p:grpSpPr>
            <p:sp>
              <p:nvSpPr>
                <p:cNvPr id="11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2161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12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13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23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8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4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15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0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2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10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  </a:t>
                </a:r>
                <a:endParaRPr lang="it-IT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  <p:pic>
          <p:nvPicPr>
            <p:cNvPr id="634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60839" y="4798908"/>
              <a:ext cx="1209197" cy="1209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Wrapping Up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 monitoring methodology</a:t>
            </a:r>
          </a:p>
          <a:p>
            <a:pPr lvl="1"/>
            <a:endParaRPr lang="it-IT" smtClean="0"/>
          </a:p>
          <a:p>
            <a:endParaRPr lang="it-IT" smtClean="0"/>
          </a:p>
          <a:p>
            <a:endParaRPr lang="it-IT" smtClean="0"/>
          </a:p>
          <a:p>
            <a:r>
              <a:rPr lang="it-IT" smtClean="0"/>
              <a:t>Discussion on scalability vs visibility</a:t>
            </a:r>
          </a:p>
          <a:p>
            <a:r>
              <a:rPr lang="it-IT" smtClean="0"/>
              <a:t>Architecture &amp; prototype implementation</a:t>
            </a:r>
          </a:p>
          <a:p>
            <a:r>
              <a:rPr lang="it-IT" smtClean="0"/>
              <a:t>Experimentation revealing routing anomaly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29122" y="2329716"/>
            <a:ext cx="1221809" cy="573286"/>
          </a:xfrm>
          <a:prstGeom prst="flowChartPunchedCard">
            <a:avLst/>
          </a:prstGeom>
          <a:solidFill>
            <a:srgbClr val="A7019B"/>
          </a:solidFill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  <a:latin typeface="+mj-lt"/>
              </a:rPr>
              <a:t>Effects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80053" y="2329716"/>
            <a:ext cx="1609736" cy="573286"/>
          </a:xfrm>
          <a:prstGeom prst="flowChartPunchedCard">
            <a:avLst/>
          </a:prstGeom>
          <a:solidFill>
            <a:srgbClr val="A7019B"/>
          </a:solidFill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  <a:latin typeface="+mj-lt"/>
              </a:rPr>
              <a:t>Signaling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18911" y="2329716"/>
            <a:ext cx="2040943" cy="573286"/>
          </a:xfrm>
          <a:prstGeom prst="flowChartPunchedCard">
            <a:avLst/>
          </a:prstGeom>
          <a:solidFill>
            <a:srgbClr val="A7019B"/>
          </a:solidFill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  <a:latin typeface="+mj-lt"/>
              </a:rPr>
              <a:t>MPLS+VPLS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88976" y="2329716"/>
            <a:ext cx="2125903" cy="573286"/>
          </a:xfrm>
          <a:prstGeom prst="flowChartPunchedCard">
            <a:avLst/>
          </a:prstGeom>
          <a:solidFill>
            <a:srgbClr val="A7019B"/>
          </a:solidFill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  <a:latin typeface="+mj-lt"/>
              </a:rPr>
              <a:t>Visualization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504" y="3111351"/>
            <a:ext cx="2418391" cy="461665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smtClean="0">
                <a:solidFill>
                  <a:schemeClr val="bg1"/>
                </a:solidFill>
                <a:latin typeface="+mj-lt"/>
              </a:rPr>
              <a:t>Operation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25895" y="3111351"/>
            <a:ext cx="3493905" cy="461665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smtClean="0">
                <a:solidFill>
                  <a:schemeClr val="bg1"/>
                </a:solidFill>
                <a:latin typeface="+mj-lt"/>
              </a:rPr>
              <a:t>Reconfiguration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31972" y="3111351"/>
            <a:ext cx="3104338" cy="461665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smtClean="0">
                <a:solidFill>
                  <a:schemeClr val="bg1"/>
                </a:solidFill>
                <a:latin typeface="+mj-lt"/>
              </a:rPr>
              <a:t>Troubleshooting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http://www.ispazio.net/wp-content/uploads/2010/09/cydia-tabella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-171400"/>
            <a:ext cx="2106347" cy="210634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Future Work/Open Problems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r>
              <a:rPr lang="it-IT" smtClean="0"/>
              <a:t>Monitor other</a:t>
            </a:r>
            <a:br>
              <a:rPr lang="it-IT" smtClean="0"/>
            </a:br>
            <a:r>
              <a:rPr lang="it-IT" smtClean="0"/>
              <a:t>protocols/kinds of</a:t>
            </a:r>
            <a:br>
              <a:rPr lang="it-IT" smtClean="0"/>
            </a:br>
            <a:r>
              <a:rPr lang="it-IT" smtClean="0"/>
              <a:t>information</a:t>
            </a:r>
            <a:endParaRPr lang="it-IT" smtClean="0"/>
          </a:p>
          <a:p>
            <a:r>
              <a:rPr lang="it-IT" smtClean="0"/>
              <a:t>Collect non-best routes</a:t>
            </a:r>
          </a:p>
          <a:p>
            <a:r>
              <a:rPr lang="it-IT" smtClean="0"/>
              <a:t>Improve the v</a:t>
            </a:r>
            <a:r>
              <a:rPr lang="it-IT" smtClean="0"/>
              <a:t>isualization</a:t>
            </a:r>
          </a:p>
          <a:p>
            <a:r>
              <a:rPr lang="it-IT" smtClean="0"/>
              <a:t>Trigger alarms</a:t>
            </a:r>
            <a:endParaRPr lang="it-IT" smtClean="0"/>
          </a:p>
          <a:p>
            <a:r>
              <a:rPr lang="it-IT" smtClean="0"/>
              <a:t>Improve inference of event </a:t>
            </a:r>
            <a:r>
              <a:rPr lang="it-IT" smtClean="0"/>
              <a:t>causes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NOMS 2012 - 18/04/2012</a:t>
            </a:r>
            <a:endParaRPr lang="it-IT"/>
          </a:p>
        </p:txBody>
      </p:sp>
      <p:pic>
        <p:nvPicPr>
          <p:cNvPr id="1026" name="Picture 2" descr="http://stealthinvestigation.com/yahoo_site_admin/assets/images/Background_Investigation.27970950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335" y="1556792"/>
            <a:ext cx="292546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460432" y="476672"/>
            <a:ext cx="683568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476672"/>
            <a:ext cx="683568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217408" y="908720"/>
            <a:ext cx="8709184" cy="1241256"/>
            <a:chOff x="74366" y="3195856"/>
            <a:chExt cx="8709184" cy="1241256"/>
          </a:xfrm>
        </p:grpSpPr>
        <p:sp>
          <p:nvSpPr>
            <p:cNvPr id="7" name="CasellaDiTesto 6"/>
            <p:cNvSpPr txBox="1"/>
            <p:nvPr/>
          </p:nvSpPr>
          <p:spPr>
            <a:xfrm>
              <a:off x="74366" y="3462541"/>
              <a:ext cx="5001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smtClean="0">
                  <a:solidFill>
                    <a:schemeClr val="bg1"/>
                  </a:solidFill>
                  <a:latin typeface="+mj-lt"/>
                </a:rPr>
                <a:t>Acknowledgments to</a:t>
              </a:r>
              <a:endParaRPr lang="it-IT" sz="360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70660" name="Picture 4" descr="http://risorse.techweekeurope.it/wps_content/logos/junip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2852" y="3195856"/>
              <a:ext cx="3730698" cy="12412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CasellaDiTesto 10"/>
          <p:cNvSpPr txBox="1"/>
          <p:nvPr/>
        </p:nvSpPr>
        <p:spPr>
          <a:xfrm>
            <a:off x="3132984" y="3140968"/>
            <a:ext cx="287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smtClean="0">
                <a:solidFill>
                  <a:schemeClr val="bg1"/>
                </a:solidFill>
                <a:latin typeface="+mj-lt"/>
              </a:rPr>
              <a:t>Thank you</a:t>
            </a:r>
            <a:endParaRPr lang="it-IT" sz="4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0662" name="Picture 6" descr="http://3.bp.blogspot.com/-wRTTXTKtawc/TbgrWk32YfI/AAAAAAAAASY/h4TY1yOzMCI/s400/aloha-from-hawa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992870"/>
            <a:ext cx="3810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About MPLS VPNs/VPLS</a:t>
            </a:r>
            <a:endParaRPr lang="it-IT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print"/>
          <a:srcRect t="11539" b="11538"/>
          <a:stretch>
            <a:fillRect/>
          </a:stretch>
        </p:blipFill>
        <p:spPr bwMode="auto">
          <a:xfrm>
            <a:off x="1043608" y="1556792"/>
            <a:ext cx="1872208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uppo 13"/>
          <p:cNvGrpSpPr/>
          <p:nvPr/>
        </p:nvGrpSpPr>
        <p:grpSpPr>
          <a:xfrm>
            <a:off x="1439652" y="1736812"/>
            <a:ext cx="1080120" cy="1080120"/>
            <a:chOff x="6084168" y="3429000"/>
            <a:chExt cx="720080" cy="72008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13" name="Connettore 1 12"/>
            <p:cNvCxnSpPr>
              <a:stCxn id="11" idx="5"/>
              <a:endCxn id="11" idx="1"/>
            </p:cNvCxnSpPr>
            <p:nvPr/>
          </p:nvCxnSpPr>
          <p:spPr>
            <a:xfrm flipH="1" flipV="1">
              <a:off x="6189621" y="3534453"/>
              <a:ext cx="509174" cy="509174"/>
            </a:xfrm>
            <a:prstGeom prst="line">
              <a:avLst/>
            </a:prstGeom>
            <a:noFill/>
            <a:ln w="212725"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Ovale 10"/>
            <p:cNvSpPr/>
            <p:nvPr/>
          </p:nvSpPr>
          <p:spPr>
            <a:xfrm>
              <a:off x="6084168" y="3429000"/>
              <a:ext cx="720080" cy="720080"/>
            </a:xfrm>
            <a:prstGeom prst="ellipse">
              <a:avLst/>
            </a:prstGeom>
            <a:noFill/>
            <a:ln w="212725"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8692" name="Picture 20" descr="http://www.cisco.com/en/US/i/000001-100000/95001-100000/98001-99000/98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5333" y="3212976"/>
            <a:ext cx="316662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0" name="Gruppo 29"/>
          <p:cNvGrpSpPr/>
          <p:nvPr/>
        </p:nvGrpSpPr>
        <p:grpSpPr>
          <a:xfrm>
            <a:off x="4571999" y="1772816"/>
            <a:ext cx="4167691" cy="936104"/>
            <a:chOff x="5580112" y="4653136"/>
            <a:chExt cx="3563888" cy="800484"/>
          </a:xfrm>
        </p:grpSpPr>
        <p:pic>
          <p:nvPicPr>
            <p:cNvPr id="28696" name="Picture 24" descr="http://risorse.techweekeurope.it/wps_content/logos/juniper.png"/>
            <p:cNvPicPr>
              <a:picLocks noChangeAspect="1" noChangeArrowheads="1"/>
            </p:cNvPicPr>
            <p:nvPr/>
          </p:nvPicPr>
          <p:blipFill>
            <a:blip r:embed="rId5" cstate="print"/>
            <a:srcRect l="2544" r="3315"/>
            <a:stretch>
              <a:fillRect/>
            </a:stretch>
          </p:blipFill>
          <p:spPr bwMode="auto">
            <a:xfrm>
              <a:off x="5580112" y="4653136"/>
              <a:ext cx="2232248" cy="7903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698" name="Picture 26" descr="http://www.ecodesk.com/uploads/2011/01/CiscoSystems-logo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77048" y="4653136"/>
              <a:ext cx="1266952" cy="8004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41" name="Gruppo 40"/>
          <p:cNvGrpSpPr/>
          <p:nvPr/>
        </p:nvGrpSpPr>
        <p:grpSpPr>
          <a:xfrm>
            <a:off x="3563888" y="3284984"/>
            <a:ext cx="5256584" cy="1440160"/>
            <a:chOff x="3563888" y="3429000"/>
            <a:chExt cx="5256584" cy="1440160"/>
          </a:xfrm>
        </p:grpSpPr>
        <p:grpSp>
          <p:nvGrpSpPr>
            <p:cNvPr id="32" name="Gruppo 31"/>
            <p:cNvGrpSpPr/>
            <p:nvPr/>
          </p:nvGrpSpPr>
          <p:grpSpPr>
            <a:xfrm>
              <a:off x="3563888" y="3429000"/>
              <a:ext cx="5256584" cy="1440160"/>
              <a:chOff x="3131840" y="3429000"/>
              <a:chExt cx="5256584" cy="1440160"/>
            </a:xfrm>
          </p:grpSpPr>
          <p:pic>
            <p:nvPicPr>
              <p:cNvPr id="28685" name="Picture 1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9336" r="-208862" b="6044"/>
              <a:stretch>
                <a:fillRect/>
              </a:stretch>
            </p:blipFill>
            <p:spPr bwMode="auto">
              <a:xfrm>
                <a:off x="3131840" y="3429000"/>
                <a:ext cx="5256584" cy="14401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4871598" y="3717032"/>
                <a:ext cx="3444818" cy="851297"/>
              </a:xfrm>
              <a:prstGeom prst="roundRect">
                <a:avLst/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it-IT" sz="4400" smtClean="0">
                    <a:latin typeface="Eras Demi ITC" pitchFamily="34" charset="0"/>
                  </a:rPr>
                  <a:t>192.168.0.4</a:t>
                </a:r>
                <a:endParaRPr lang="it-IT" sz="4400">
                  <a:latin typeface="Eras Demi ITC" pitchFamily="34" charset="0"/>
                </a:endParaRPr>
              </a:p>
            </p:txBody>
          </p:sp>
        </p:grpSp>
        <p:cxnSp>
          <p:nvCxnSpPr>
            <p:cNvPr id="34" name="Connettore 1 33"/>
            <p:cNvCxnSpPr/>
            <p:nvPr/>
          </p:nvCxnSpPr>
          <p:spPr>
            <a:xfrm>
              <a:off x="5384408" y="3717032"/>
              <a:ext cx="0" cy="9877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ttangolo 41"/>
          <p:cNvSpPr/>
          <p:nvPr/>
        </p:nvSpPr>
        <p:spPr>
          <a:xfrm>
            <a:off x="3491880" y="3068960"/>
            <a:ext cx="1872208" cy="2016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5364088" y="3068960"/>
            <a:ext cx="3528392" cy="2016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467544" y="1556792"/>
            <a:ext cx="8424936" cy="3600400"/>
          </a:xfrm>
          <a:prstGeom prst="rect">
            <a:avLst/>
          </a:prstGeom>
          <a:solidFill>
            <a:srgbClr val="00006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687" name="Picture 15" descr="http://i.istockimg.com/file_thumbview_approve/234992/2/stock-photo-234992-signing-contrac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7462" y="5301208"/>
            <a:ext cx="1889032" cy="1257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5" name="Gruppo 24"/>
          <p:cNvGrpSpPr/>
          <p:nvPr/>
        </p:nvGrpSpPr>
        <p:grpSpPr>
          <a:xfrm>
            <a:off x="3131840" y="4941168"/>
            <a:ext cx="3552056" cy="1745940"/>
            <a:chOff x="3131840" y="4941168"/>
            <a:chExt cx="3552056" cy="1745940"/>
          </a:xfrm>
        </p:grpSpPr>
        <p:pic>
          <p:nvPicPr>
            <p:cNvPr id="28690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55976" y="4941168"/>
              <a:ext cx="2327920" cy="1745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Freccia a destra 21"/>
            <p:cNvSpPr/>
            <p:nvPr/>
          </p:nvSpPr>
          <p:spPr>
            <a:xfrm>
              <a:off x="3131840" y="5661248"/>
              <a:ext cx="978408" cy="48463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2895690" y="1736812"/>
            <a:ext cx="3352620" cy="2808312"/>
            <a:chOff x="3491880" y="2492896"/>
            <a:chExt cx="4048125" cy="3390900"/>
          </a:xfrm>
        </p:grpSpPr>
        <p:pic>
          <p:nvPicPr>
            <p:cNvPr id="28704" name="Picture 32" descr="http://www.highdisplay.com/wp-content/uploads/2011/08/12volt-computer-monitor-2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91880" y="2492896"/>
              <a:ext cx="4048125" cy="3390900"/>
            </a:xfrm>
            <a:prstGeom prst="rect">
              <a:avLst/>
            </a:prstGeom>
            <a:noFill/>
          </p:spPr>
        </p:pic>
        <p:pic>
          <p:nvPicPr>
            <p:cNvPr id="28702" name="Picture 30" descr="http://www.smallgrouphelp.com/wp-content/uploads/2012/02/vital-signs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62195" y="2976880"/>
              <a:ext cx="3149805" cy="1910080"/>
            </a:xfrm>
            <a:prstGeom prst="rect">
              <a:avLst/>
            </a:prstGeom>
            <a:noFill/>
          </p:spPr>
        </p:pic>
      </p:grpSp>
      <p:pic>
        <p:nvPicPr>
          <p:cNvPr id="28712" name="Picture 40" descr="http://myhrengallery.files.wordpress.com/2010/06/important-i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6096" y="1340768"/>
            <a:ext cx="1224136" cy="12241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30712 -4.44444E-6 " pathEditMode="relative" rAng="0" ptsTypes="AA">
                                      <p:cBhvr>
                                        <p:cTn id="14" dur="3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" fill="hold"/>
                                        <p:tgtEl>
                                          <p:spTgt spid="2869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11789 -0.22037 " pathEditMode="relative" rAng="0" ptsTypes="AA">
                                      <p:cBhvr>
                                        <p:cTn id="24" dur="3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"/>
                            </p:stCondLst>
                            <p:childTnLst>
                              <p:par>
                                <p:cTn id="7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/>
          <p:cNvGrpSpPr/>
          <p:nvPr/>
        </p:nvGrpSpPr>
        <p:grpSpPr>
          <a:xfrm>
            <a:off x="1979712" y="2636912"/>
            <a:ext cx="2880320" cy="3119945"/>
            <a:chOff x="1979712" y="2636912"/>
            <a:chExt cx="2880320" cy="3119945"/>
          </a:xfrm>
        </p:grpSpPr>
        <p:sp>
          <p:nvSpPr>
            <p:cNvPr id="14" name="Cilindro 13"/>
            <p:cNvSpPr/>
            <p:nvPr/>
          </p:nvSpPr>
          <p:spPr>
            <a:xfrm>
              <a:off x="1979712" y="2636912"/>
              <a:ext cx="1440160" cy="3119945"/>
            </a:xfrm>
            <a:prstGeom prst="can">
              <a:avLst>
                <a:gd name="adj" fmla="val 18245"/>
              </a:avLst>
            </a:prstGeom>
            <a:solidFill>
              <a:srgbClr val="EE4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1"/>
            <a:lstStyle/>
            <a:p>
              <a:pPr algn="ctr"/>
              <a:endParaRPr lang="it-IT" sz="3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Cilindro 14"/>
            <p:cNvSpPr/>
            <p:nvPr/>
          </p:nvSpPr>
          <p:spPr>
            <a:xfrm>
              <a:off x="3419872" y="5276865"/>
              <a:ext cx="1440160" cy="479991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1"/>
            <a:lstStyle/>
            <a:p>
              <a:pPr algn="ctr"/>
              <a:endParaRPr lang="it-IT" sz="36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1979712" y="3160384"/>
            <a:ext cx="2880320" cy="2596472"/>
            <a:chOff x="1979712" y="3160385"/>
            <a:chExt cx="2880320" cy="2596472"/>
          </a:xfrm>
        </p:grpSpPr>
        <p:sp>
          <p:nvSpPr>
            <p:cNvPr id="23" name="Cilindro 22"/>
            <p:cNvSpPr/>
            <p:nvPr/>
          </p:nvSpPr>
          <p:spPr>
            <a:xfrm>
              <a:off x="1979712" y="4322922"/>
              <a:ext cx="1440160" cy="1433935"/>
            </a:xfrm>
            <a:prstGeom prst="can">
              <a:avLst>
                <a:gd name="adj" fmla="val 20505"/>
              </a:avLst>
            </a:prstGeom>
            <a:solidFill>
              <a:srgbClr val="EE4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1"/>
            <a:lstStyle/>
            <a:p>
              <a:pPr algn="ctr"/>
              <a:endParaRPr lang="it-IT" sz="3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Cilindro 26"/>
            <p:cNvSpPr/>
            <p:nvPr/>
          </p:nvSpPr>
          <p:spPr>
            <a:xfrm>
              <a:off x="3419872" y="3160385"/>
              <a:ext cx="1440160" cy="2596472"/>
            </a:xfrm>
            <a:prstGeom prst="can">
              <a:avLst>
                <a:gd name="adj" fmla="val 1863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1"/>
            <a:lstStyle/>
            <a:p>
              <a:pPr algn="ctr"/>
              <a:endParaRPr lang="it-IT" sz="36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1979712" y="5233385"/>
            <a:ext cx="2880320" cy="523472"/>
            <a:chOff x="1979712" y="5233385"/>
            <a:chExt cx="2880320" cy="523472"/>
          </a:xfrm>
        </p:grpSpPr>
        <p:sp>
          <p:nvSpPr>
            <p:cNvPr id="32" name="Cilindro 31"/>
            <p:cNvSpPr/>
            <p:nvPr/>
          </p:nvSpPr>
          <p:spPr>
            <a:xfrm>
              <a:off x="1979712" y="5233385"/>
              <a:ext cx="1440160" cy="523472"/>
            </a:xfrm>
            <a:prstGeom prst="can">
              <a:avLst>
                <a:gd name="adj" fmla="val 45792"/>
              </a:avLst>
            </a:prstGeom>
            <a:solidFill>
              <a:srgbClr val="EE4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1"/>
            <a:lstStyle/>
            <a:p>
              <a:pPr algn="ctr"/>
              <a:endParaRPr lang="it-IT" sz="3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Cilindro 32"/>
            <p:cNvSpPr/>
            <p:nvPr/>
          </p:nvSpPr>
          <p:spPr>
            <a:xfrm>
              <a:off x="3419872" y="5233385"/>
              <a:ext cx="1440160" cy="523471"/>
            </a:xfrm>
            <a:prstGeom prst="can">
              <a:avLst>
                <a:gd name="adj" fmla="val 4006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1"/>
            <a:lstStyle/>
            <a:p>
              <a:pPr algn="ctr"/>
              <a:endParaRPr lang="it-IT" sz="36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mtClean="0"/>
              <a:t>State of the Art</a:t>
            </a:r>
            <a:br>
              <a:rPr lang="it-IT" smtClean="0"/>
            </a:br>
            <a:r>
              <a:rPr lang="it-IT" smtClean="0"/>
              <a:t>(in MPLS/VPLS monitoring)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 rot="16200000">
            <a:off x="3049749" y="3873719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smtClean="0">
                <a:solidFill>
                  <a:schemeClr val="bg1"/>
                </a:solidFill>
                <a:latin typeface="+mj-lt"/>
              </a:rPr>
              <a:t>research</a:t>
            </a:r>
            <a:endParaRPr lang="it-IT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CasellaDiTesto 23"/>
          <p:cNvSpPr txBox="1"/>
          <p:nvPr/>
        </p:nvSpPr>
        <p:spPr>
          <a:xfrm rot="16200000">
            <a:off x="-699565" y="2075828"/>
            <a:ext cx="1728193" cy="5461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industry</a:t>
            </a:r>
            <a:endParaRPr lang="it-IT" sz="2400">
              <a:latin typeface="+mj-lt"/>
            </a:endParaRPr>
          </a:p>
        </p:txBody>
      </p:sp>
      <p:sp>
        <p:nvSpPr>
          <p:cNvPr id="25" name="CasellaDiTesto 24"/>
          <p:cNvSpPr txBox="1"/>
          <p:nvPr/>
        </p:nvSpPr>
        <p:spPr>
          <a:xfrm rot="16200000">
            <a:off x="-627556" y="3732016"/>
            <a:ext cx="1584177" cy="54609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research</a:t>
            </a:r>
            <a:endParaRPr lang="it-IT" sz="2400">
              <a:latin typeface="+mj-lt"/>
            </a:endParaRPr>
          </a:p>
        </p:txBody>
      </p:sp>
      <p:sp>
        <p:nvSpPr>
          <p:cNvPr id="26" name="CasellaDiTesto 25"/>
          <p:cNvSpPr txBox="1"/>
          <p:nvPr/>
        </p:nvSpPr>
        <p:spPr>
          <a:xfrm rot="16200000">
            <a:off x="-807576" y="5496212"/>
            <a:ext cx="1944217" cy="54609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technology</a:t>
            </a:r>
            <a:endParaRPr lang="it-IT" sz="240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76057" y="4992084"/>
            <a:ext cx="3809556" cy="669164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noAutofit/>
          </a:bodyPr>
          <a:lstStyle/>
          <a:p>
            <a:pPr algn="ctr"/>
            <a:r>
              <a:rPr lang="it-IT" sz="3600" smtClean="0">
                <a:latin typeface="+mj-lt"/>
              </a:rPr>
              <a:t>monitoring</a:t>
            </a:r>
            <a:endParaRPr lang="it-IT" sz="360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76056" y="4322921"/>
            <a:ext cx="3809558" cy="669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/>
            <a:r>
              <a:rPr lang="it-IT" sz="3600" smtClean="0">
                <a:latin typeface="+mj-lt"/>
              </a:rPr>
              <a:t>control plane</a:t>
            </a:r>
            <a:endParaRPr lang="it-IT" sz="3600"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076057" y="3665136"/>
            <a:ext cx="3809558" cy="669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/>
            <a:r>
              <a:rPr lang="it-IT" sz="3600" smtClean="0">
                <a:latin typeface="+mj-lt"/>
              </a:rPr>
              <a:t>MPLS </a:t>
            </a:r>
            <a:r>
              <a:rPr lang="it-IT" sz="3600" i="1" smtClean="0">
                <a:latin typeface="+mj-lt"/>
              </a:rPr>
              <a:t>and</a:t>
            </a:r>
            <a:r>
              <a:rPr lang="it-IT" sz="3600" smtClean="0">
                <a:latin typeface="+mj-lt"/>
              </a:rPr>
              <a:t> VPLS</a:t>
            </a:r>
            <a:endParaRPr lang="it-IT" sz="3600">
              <a:latin typeface="+mj-lt"/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1663290" y="3873719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smtClean="0">
                <a:solidFill>
                  <a:schemeClr val="bg1"/>
                </a:solidFill>
                <a:latin typeface="+mj-lt"/>
              </a:rPr>
              <a:t>industry</a:t>
            </a:r>
            <a:endParaRPr lang="it-IT" sz="36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3419E-6 L -0.40938 -0.21698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10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85427E-7 L -0.45278 -0.08027 " pathEditMode="relative" rAng="0" ptsTypes="AA">
                                      <p:cBhvr>
                                        <p:cTn id="5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4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85427E-7 L -0.33073 -0.08027 " pathEditMode="relative" rAng="0" ptsTypes="AA">
                                      <p:cBhvr>
                                        <p:cTn id="52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4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1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  <p:bldP spid="24" grpId="0" animBg="1"/>
      <p:bldP spid="25" grpId="0" animBg="1"/>
      <p:bldP spid="26" grpId="0" animBg="1"/>
      <p:bldP spid="11" grpId="0" animBg="1"/>
      <p:bldP spid="11" grpId="1" animBg="1"/>
      <p:bldP spid="13" grpId="0" animBg="1"/>
      <p:bldP spid="13" grpId="1" animBg="1"/>
      <p:bldP spid="18" grpId="0" animBg="1"/>
      <p:bldP spid="18" grpId="1" animBg="1"/>
      <p:bldP spid="20" grpId="0"/>
      <p:bldP spid="20" grpId="1"/>
      <p:bldP spid="20" grpId="2"/>
      <p:bldP spid="2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mtClean="0"/>
              <a:t>State of the Art</a:t>
            </a:r>
            <a:br>
              <a:rPr lang="it-IT" smtClean="0"/>
            </a:br>
            <a:r>
              <a:rPr lang="it-IT" smtClean="0"/>
              <a:t>(in MPLS/VPLS monitoring)</a:t>
            </a:r>
            <a:endParaRPr lang="it-IT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</p:nvPr>
        </p:nvGraphicFramePr>
        <p:xfrm>
          <a:off x="817240" y="1556792"/>
          <a:ext cx="7499176" cy="5141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18"/>
                <a:gridCol w="5058858"/>
              </a:tblGrid>
              <a:tr h="110872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smtClean="0">
                          <a:solidFill>
                            <a:schemeClr val="bg1"/>
                          </a:solidFill>
                          <a:latin typeface="+mj-lt"/>
                        </a:rPr>
                        <a:t>IP</a:t>
                      </a:r>
                      <a:r>
                        <a:rPr lang="it-IT" sz="2800" baseline="0" smtClean="0">
                          <a:solidFill>
                            <a:schemeClr val="bg1"/>
                          </a:solidFill>
                          <a:latin typeface="+mj-lt"/>
                        </a:rPr>
                        <a:t> Solution Center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smtClean="0">
                          <a:solidFill>
                            <a:schemeClr val="bg1"/>
                          </a:solidFill>
                          <a:latin typeface="+mj-lt"/>
                        </a:rPr>
                        <a:t>Service Aware Manager</a:t>
                      </a:r>
                      <a:endParaRPr lang="it-IT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smtClean="0">
                          <a:solidFill>
                            <a:schemeClr val="bg1"/>
                          </a:solidFill>
                          <a:latin typeface="+mj-lt"/>
                        </a:rPr>
                        <a:t>Service Activator</a:t>
                      </a:r>
                      <a:r>
                        <a:rPr lang="it-IT" sz="2800" baseline="0" smtClean="0">
                          <a:solidFill>
                            <a:schemeClr val="bg1"/>
                          </a:solidFill>
                          <a:latin typeface="+mj-lt"/>
                        </a:rPr>
                        <a:t> Solution for VPN Services</a:t>
                      </a:r>
                      <a:endParaRPr lang="it-IT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smtClean="0">
                          <a:solidFill>
                            <a:schemeClr val="bg1"/>
                          </a:solidFill>
                          <a:latin typeface="+mj-lt"/>
                        </a:rPr>
                        <a:t>Tivoli Network Manager</a:t>
                      </a:r>
                      <a:endParaRPr lang="it-IT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smtClean="0">
                          <a:solidFill>
                            <a:schemeClr val="bg1"/>
                          </a:solidFill>
                          <a:latin typeface="+mj-lt"/>
                        </a:rPr>
                        <a:t>VPN Explorer</a:t>
                      </a:r>
                      <a:endParaRPr lang="it-IT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Picture 2" descr="http://www.tuttohosting.it/wp-content/uploads/2012/01/Cisco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243" y="1657400"/>
            <a:ext cx="1512168" cy="918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 descr="http://www.mondofinanzablog.com/wp-content/uploads/2011/11/alcatel-lucent-39532.jpg?9f28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8831" y="2737520"/>
            <a:ext cx="1738993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6" descr="http://image.webmasterpoint.org/news/original/hp-continua-a-produrre-compu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7449" y="3889648"/>
            <a:ext cx="1361758" cy="86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8" descr="http://www.ovirt.org/wp-content/uploads/2011/09/ibm-logo1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</a:blip>
          <a:srcRect l="-4596" t="20681" r="-5700" b="24171"/>
          <a:stretch>
            <a:fillRect/>
          </a:stretch>
        </p:blipFill>
        <p:spPr bwMode="auto">
          <a:xfrm>
            <a:off x="1254231" y="4897760"/>
            <a:ext cx="172819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698" name="Picture 2" descr="http://www.wiramuhibbah.com.my/images/logo_packet_design.gif"/>
          <p:cNvPicPr>
            <a:picLocks noChangeAspect="1" noChangeArrowheads="1"/>
          </p:cNvPicPr>
          <p:nvPr/>
        </p:nvPicPr>
        <p:blipFill>
          <a:blip r:embed="rId7" cstate="print"/>
          <a:srcRect t="22727" b="27273"/>
          <a:stretch>
            <a:fillRect/>
          </a:stretch>
        </p:blipFill>
        <p:spPr bwMode="auto">
          <a:xfrm>
            <a:off x="1403647" y="5962578"/>
            <a:ext cx="1429360" cy="714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2" name="Rettangolo 21"/>
          <p:cNvSpPr/>
          <p:nvPr/>
        </p:nvSpPr>
        <p:spPr>
          <a:xfrm>
            <a:off x="3275856" y="1700808"/>
            <a:ext cx="3960440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275856" y="2852936"/>
            <a:ext cx="4392488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3275856" y="3861048"/>
            <a:ext cx="5184576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203848" y="4869160"/>
            <a:ext cx="4392488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203848" y="5877272"/>
            <a:ext cx="2952328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 rot="16200000">
            <a:off x="-648579" y="2024845"/>
            <a:ext cx="1728193" cy="6480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industry</a:t>
            </a:r>
            <a:endParaRPr lang="it-IT" sz="2400">
              <a:latin typeface="+mj-lt"/>
            </a:endParaRPr>
          </a:p>
        </p:txBody>
      </p:sp>
      <p:sp>
        <p:nvSpPr>
          <p:cNvPr id="30" name="CasellaDiTesto 29"/>
          <p:cNvSpPr txBox="1"/>
          <p:nvPr/>
        </p:nvSpPr>
        <p:spPr>
          <a:xfrm rot="16200000">
            <a:off x="-627556" y="3732016"/>
            <a:ext cx="1584177" cy="54609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research</a:t>
            </a:r>
            <a:endParaRPr lang="it-IT" sz="2400">
              <a:latin typeface="+mj-lt"/>
            </a:endParaRPr>
          </a:p>
        </p:txBody>
      </p:sp>
      <p:sp>
        <p:nvSpPr>
          <p:cNvPr id="31" name="CasellaDiTesto 30"/>
          <p:cNvSpPr txBox="1"/>
          <p:nvPr/>
        </p:nvSpPr>
        <p:spPr>
          <a:xfrm rot="16200000">
            <a:off x="-807576" y="5496212"/>
            <a:ext cx="1944217" cy="54609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technology</a:t>
            </a:r>
            <a:endParaRPr lang="it-IT" sz="2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mtClean="0"/>
              <a:t>State of the Art</a:t>
            </a:r>
            <a:br>
              <a:rPr lang="it-IT" smtClean="0"/>
            </a:br>
            <a:r>
              <a:rPr lang="it-IT" smtClean="0"/>
              <a:t>(in MPLS/VPLS monitoring)</a:t>
            </a:r>
            <a:endParaRPr lang="it-IT"/>
          </a:p>
        </p:txBody>
      </p:sp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637088"/>
          </a:xfrm>
        </p:spPr>
        <p:txBody>
          <a:bodyPr>
            <a:normAutofit fontScale="85000" lnSpcReduction="10000"/>
          </a:bodyPr>
          <a:lstStyle/>
          <a:p>
            <a:r>
              <a:rPr lang="it-IT" smtClean="0"/>
              <a:t>Routing convergence</a:t>
            </a:r>
          </a:p>
          <a:p>
            <a:pPr lvl="1"/>
            <a:r>
              <a:rPr lang="it-IT" smtClean="0"/>
              <a:t>D. Pei, J. Van der Merwe. BGP</a:t>
            </a:r>
            <a:br>
              <a:rPr lang="it-IT" smtClean="0"/>
            </a:br>
            <a:r>
              <a:rPr lang="it-IT" smtClean="0"/>
              <a:t>Convergence in Virtual Private Networks.</a:t>
            </a:r>
            <a:br>
              <a:rPr lang="it-IT" smtClean="0"/>
            </a:br>
            <a:r>
              <a:rPr lang="it-IT" smtClean="0"/>
              <a:t>Proc. IMC, 2006.</a:t>
            </a:r>
          </a:p>
          <a:p>
            <a:r>
              <a:rPr lang="it-IT" smtClean="0"/>
              <a:t>Scalability</a:t>
            </a:r>
          </a:p>
          <a:p>
            <a:pPr lvl="1"/>
            <a:r>
              <a:rPr lang="it-IT" smtClean="0"/>
              <a:t>C. Kim, A. Gerber, C. Lund, D. Pei, S. Sen. Scalable VPN Routing via Relaying. Proc. SIGMETRICS, 2008.</a:t>
            </a:r>
          </a:p>
          <a:p>
            <a:r>
              <a:rPr lang="it-IT" smtClean="0"/>
              <a:t>Monitoring</a:t>
            </a:r>
          </a:p>
          <a:p>
            <a:pPr lvl="1"/>
            <a:r>
              <a:rPr lang="it-IT" smtClean="0"/>
              <a:t>M. K. Thottan, G. K. Swanson, M. Cancone, T. K. Ho, J. Ren, S. Paul. SEQUIN: An SNMP-based MPLS Network Monitoring System. Bell Labs Technical Journal 8(1), 95–111, 2003.</a:t>
            </a:r>
            <a:endParaRPr lang="it-IT"/>
          </a:p>
        </p:txBody>
      </p:sp>
      <p:sp>
        <p:nvSpPr>
          <p:cNvPr id="22" name="Segnaposto piè di pagina 24"/>
          <p:cNvSpPr>
            <a:spLocks noGrp="1"/>
          </p:cNvSpPr>
          <p:nvPr>
            <p:ph type="ftr" sz="quarter" idx="12"/>
          </p:nvPr>
        </p:nvSpPr>
        <p:spPr>
          <a:xfrm>
            <a:off x="3124200" y="6589861"/>
            <a:ext cx="2895600" cy="268139"/>
          </a:xfrm>
        </p:spPr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 rot="16200000">
            <a:off x="-699565" y="2075832"/>
            <a:ext cx="1728193" cy="54609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industry</a:t>
            </a:r>
            <a:endParaRPr lang="it-IT" sz="240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-576570" y="3681029"/>
            <a:ext cx="1584177" cy="6480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research</a:t>
            </a:r>
            <a:endParaRPr lang="it-IT" sz="2400"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6200000">
            <a:off x="-807576" y="5496212"/>
            <a:ext cx="1944217" cy="54609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technology</a:t>
            </a:r>
            <a:endParaRPr lang="it-IT" sz="2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3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3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mtClean="0"/>
              <a:t>State of the Art</a:t>
            </a:r>
            <a:br>
              <a:rPr lang="it-IT" smtClean="0"/>
            </a:br>
            <a:r>
              <a:rPr lang="it-IT" smtClean="0"/>
              <a:t>(in MPLS/VPLS monitoring)</a:t>
            </a:r>
            <a:endParaRPr lang="it-IT"/>
          </a:p>
        </p:txBody>
      </p:sp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637088"/>
          </a:xfrm>
        </p:spPr>
        <p:txBody>
          <a:bodyPr>
            <a:normAutofit/>
          </a:bodyPr>
          <a:lstStyle/>
          <a:p>
            <a:r>
              <a:rPr lang="it-IT" smtClean="0"/>
              <a:t>SNMP</a:t>
            </a:r>
          </a:p>
          <a:p>
            <a:r>
              <a:rPr lang="it-IT" smtClean="0"/>
              <a:t>TIBCO Rendezvous Message Transport</a:t>
            </a:r>
          </a:p>
          <a:p>
            <a:r>
              <a:rPr lang="it-IT" smtClean="0"/>
              <a:t>Oracle DBMS</a:t>
            </a:r>
          </a:p>
          <a:p>
            <a:r>
              <a:rPr lang="it-IT" smtClean="0"/>
              <a:t>RCP, RSH</a:t>
            </a:r>
          </a:p>
          <a:p>
            <a:r>
              <a:rPr lang="it-IT" smtClean="0"/>
              <a:t>Telnet, SSH</a:t>
            </a:r>
          </a:p>
          <a:p>
            <a:r>
              <a:rPr lang="it-IT" smtClean="0"/>
              <a:t>TFTP, FTP</a:t>
            </a:r>
            <a:endParaRPr lang="it-IT"/>
          </a:p>
        </p:txBody>
      </p:sp>
      <p:sp>
        <p:nvSpPr>
          <p:cNvPr id="22" name="Segnaposto piè di pagina 24"/>
          <p:cNvSpPr>
            <a:spLocks noGrp="1"/>
          </p:cNvSpPr>
          <p:nvPr>
            <p:ph type="ftr" sz="quarter" idx="12"/>
          </p:nvPr>
        </p:nvSpPr>
        <p:spPr>
          <a:xfrm>
            <a:off x="3124200" y="6589861"/>
            <a:ext cx="2895600" cy="268139"/>
          </a:xfrm>
        </p:spPr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 rot="16200000">
            <a:off x="-699565" y="2075832"/>
            <a:ext cx="1728193" cy="54609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industry</a:t>
            </a:r>
            <a:endParaRPr lang="it-IT" sz="2400"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6200000">
            <a:off x="-756591" y="5445226"/>
            <a:ext cx="1944217" cy="64806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technology</a:t>
            </a:r>
            <a:endParaRPr lang="it-IT" sz="240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-627556" y="3732016"/>
            <a:ext cx="1584177" cy="54609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it-IT" sz="2400" smtClean="0">
                <a:latin typeface="+mj-lt"/>
              </a:rPr>
              <a:t>research</a:t>
            </a:r>
            <a:endParaRPr lang="it-IT" sz="2400"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872" y="1600200"/>
            <a:ext cx="7941568" cy="175679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90872" y="3356992"/>
            <a:ext cx="7941568" cy="175679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41169"/>
          </a:xfrm>
        </p:spPr>
        <p:txBody>
          <a:bodyPr>
            <a:normAutofit fontScale="85000" lnSpcReduction="20000"/>
          </a:bodyPr>
          <a:lstStyle/>
          <a:p>
            <a:r>
              <a:rPr lang="it-IT" smtClean="0"/>
              <a:t>MPLS VPN/VPLS monitoring</a:t>
            </a:r>
            <a:br>
              <a:rPr lang="it-IT" smtClean="0"/>
            </a:br>
            <a:r>
              <a:rPr lang="it-IT" smtClean="0"/>
              <a:t>methodology</a:t>
            </a:r>
          </a:p>
          <a:p>
            <a:pPr lvl="1"/>
            <a:r>
              <a:rPr lang="it-IT" smtClean="0"/>
              <a:t>Focus on monitoring</a:t>
            </a:r>
          </a:p>
          <a:p>
            <a:pPr lvl="1"/>
            <a:r>
              <a:rPr lang="it-IT" smtClean="0"/>
              <a:t>Observation of effects of network events</a:t>
            </a:r>
          </a:p>
          <a:p>
            <a:pPr lvl="2"/>
            <a:r>
              <a:rPr lang="it-IT" smtClean="0"/>
              <a:t>Reconfigurations</a:t>
            </a:r>
          </a:p>
          <a:p>
            <a:pPr lvl="2"/>
            <a:r>
              <a:rPr lang="it-IT" smtClean="0"/>
              <a:t>Failures</a:t>
            </a:r>
          </a:p>
          <a:p>
            <a:pPr lvl="1"/>
            <a:r>
              <a:rPr lang="it-IT" smtClean="0"/>
              <a:t> </a:t>
            </a:r>
          </a:p>
          <a:p>
            <a:pPr lvl="1"/>
            <a:r>
              <a:rPr lang="it-IT" smtClean="0"/>
              <a:t>Additional technologies required</a:t>
            </a:r>
          </a:p>
          <a:p>
            <a:pPr lvl="1"/>
            <a:r>
              <a:rPr lang="it-IT" smtClean="0"/>
              <a:t>Requires access to devices</a:t>
            </a:r>
          </a:p>
          <a:p>
            <a:pPr lvl="1"/>
            <a:r>
              <a:rPr lang="it-IT" smtClean="0"/>
              <a:t>Graphical visualization of VPN states</a:t>
            </a:r>
          </a:p>
          <a:p>
            <a:r>
              <a:rPr lang="it-IT" smtClean="0"/>
              <a:t>Extensive discussion on </a:t>
            </a:r>
            <a:r>
              <a:rPr lang="it-IT" smtClean="0">
                <a:solidFill>
                  <a:schemeClr val="accent1"/>
                </a:solidFill>
              </a:rPr>
              <a:t>scalability</a:t>
            </a:r>
            <a:r>
              <a:rPr lang="it-IT" smtClean="0"/>
              <a:t> vs </a:t>
            </a:r>
            <a:r>
              <a:rPr lang="it-IT" smtClean="0">
                <a:solidFill>
                  <a:schemeClr val="accent1"/>
                </a:solidFill>
              </a:rPr>
              <a:t>visibility</a:t>
            </a:r>
            <a:r>
              <a:rPr lang="it-IT" smtClean="0"/>
              <a:t> of (the effects of) network events</a:t>
            </a:r>
          </a:p>
          <a:p>
            <a:r>
              <a:rPr lang="it-IT" smtClean="0"/>
              <a:t>Architecture, prototype, experimentation in Junosphere</a:t>
            </a:r>
          </a:p>
        </p:txBody>
      </p:sp>
      <p:sp>
        <p:nvSpPr>
          <p:cNvPr id="22" name="Segnaposto piè di pagina 24"/>
          <p:cNvSpPr>
            <a:spLocks noGrp="1"/>
          </p:cNvSpPr>
          <p:nvPr>
            <p:ph type="ftr" sz="quarter" idx="12"/>
          </p:nvPr>
        </p:nvSpPr>
        <p:spPr>
          <a:xfrm>
            <a:off x="3124200" y="6589861"/>
            <a:ext cx="2895600" cy="268139"/>
          </a:xfrm>
        </p:spPr>
        <p:txBody>
          <a:bodyPr/>
          <a:lstStyle/>
          <a:p>
            <a:pPr algn="ctr"/>
            <a:r>
              <a:rPr lang="it-IT" smtClean="0"/>
              <a:t>NOMS 2012 - 18/04/2012</a:t>
            </a:r>
            <a:endParaRPr lang="it-I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b="17715"/>
          <a:stretch>
            <a:fillRect/>
          </a:stretch>
        </p:blipFill>
        <p:spPr bwMode="auto">
          <a:xfrm>
            <a:off x="7747523" y="5524723"/>
            <a:ext cx="928933" cy="9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4020655" y="2266598"/>
            <a:ext cx="213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kern="0" smtClean="0">
                <a:solidFill>
                  <a:srgbClr val="FFFFFF"/>
                </a:solidFill>
                <a:latin typeface="Tahoma"/>
              </a:rPr>
              <a:t>+ provisioning</a:t>
            </a: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909640" y="2617569"/>
            <a:ext cx="5318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Blip>
                <a:blip r:embed="rId4"/>
              </a:buBlip>
            </a:pPr>
            <a:r>
              <a:rPr lang="it-IT" sz="2400" kern="0" smtClean="0">
                <a:solidFill>
                  <a:srgbClr val="FFFFFF"/>
                </a:solidFill>
                <a:latin typeface="Tahoma"/>
              </a:rPr>
              <a:t>Observation of the network status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187624" y="3594859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</a:pPr>
            <a:r>
              <a:rPr lang="it-IT" sz="2400" kern="0" smtClean="0">
                <a:solidFill>
                  <a:srgbClr val="FFFFFF"/>
                </a:solidFill>
                <a:latin typeface="Tahoma"/>
              </a:rPr>
              <a:t>Instant snapshot of device states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085109" y="3594859"/>
            <a:ext cx="1591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</a:pPr>
            <a:r>
              <a:rPr lang="it-IT" sz="2400" kern="0" smtClean="0">
                <a:solidFill>
                  <a:srgbClr val="FFFFFF"/>
                </a:solidFill>
                <a:latin typeface="Tahoma"/>
              </a:rPr>
              <a:t>+ history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187624" y="3594859"/>
            <a:ext cx="1591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</a:pPr>
            <a:r>
              <a:rPr lang="it-IT" sz="2400" kern="0" smtClean="0">
                <a:solidFill>
                  <a:srgbClr val="FFFFFF"/>
                </a:solidFill>
                <a:latin typeface="Tahoma"/>
              </a:rPr>
              <a:t>(Almost)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920140" y="3963968"/>
            <a:ext cx="5318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Blip>
                <a:blip r:embed="rId4"/>
              </a:buBlip>
            </a:pPr>
            <a:r>
              <a:rPr lang="it-IT" sz="2400" kern="0" smtClean="0">
                <a:solidFill>
                  <a:srgbClr val="FFFFFF"/>
                </a:solidFill>
                <a:latin typeface="Tahoma"/>
              </a:rPr>
              <a:t>Standard technologies (BGP)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20140" y="4324008"/>
            <a:ext cx="222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Blip>
                <a:blip r:embed="rId4"/>
              </a:buBlip>
            </a:pPr>
            <a:r>
              <a:rPr lang="it-IT" sz="2400" kern="0" smtClean="0">
                <a:solidFill>
                  <a:srgbClr val="FFFFFF"/>
                </a:solidFill>
                <a:latin typeface="Tahoma"/>
              </a:rPr>
              <a:t>Unobtrusive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3825456" y="2996952"/>
            <a:ext cx="3259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Clr>
                <a:srgbClr val="92D050"/>
              </a:buClr>
              <a:buSzPct val="110000"/>
              <a:buFont typeface="Wingdings" pitchFamily="2" charset="2"/>
              <a:buChar char=""/>
            </a:pPr>
            <a:r>
              <a:rPr lang="it-IT" sz="2000" kern="0" smtClean="0">
                <a:solidFill>
                  <a:srgbClr val="FFFFFF"/>
                </a:solidFill>
                <a:latin typeface="Tahoma"/>
              </a:rPr>
              <a:t>Exhaustive analysis of observable effects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485799" y="4365104"/>
            <a:ext cx="8450970" cy="1470660"/>
            <a:chOff x="485799" y="5270708"/>
            <a:chExt cx="8450970" cy="1470660"/>
          </a:xfrm>
        </p:grpSpPr>
        <p:pic>
          <p:nvPicPr>
            <p:cNvPr id="8194" name="Picture 2" descr="http://amigakit.leamancomputing.com/catalog/images/kickstart-rom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085109" y="5270708"/>
              <a:ext cx="1851660" cy="14706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softEdge rad="63500"/>
            </a:effectLst>
          </p:spPr>
        </p:pic>
        <p:sp>
          <p:nvSpPr>
            <p:cNvPr id="20" name="Rettangolo 19"/>
            <p:cNvSpPr/>
            <p:nvPr/>
          </p:nvSpPr>
          <p:spPr>
            <a:xfrm>
              <a:off x="485799" y="5602014"/>
              <a:ext cx="659931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Blip>
                  <a:blip r:embed="rId6"/>
                </a:buBlip>
              </a:pPr>
              <a:r>
                <a:rPr lang="it-IT" sz="2700" kern="0" smtClean="0">
                  <a:solidFill>
                    <a:srgbClr val="FFFFFF"/>
                  </a:solidFill>
                  <a:latin typeface="Tahoma"/>
                </a:rPr>
                <a:t>Discovery of a subtle anomaly in the routing software, confirmed by Juniper</a:t>
              </a: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457200" y="0"/>
            <a:ext cx="8229600" cy="1700808"/>
            <a:chOff x="457200" y="205752"/>
            <a:chExt cx="8229600" cy="1700808"/>
          </a:xfrm>
        </p:grpSpPr>
        <p:sp>
          <p:nvSpPr>
            <p:cNvPr id="23" name="Rettangolo 22"/>
            <p:cNvSpPr/>
            <p:nvPr/>
          </p:nvSpPr>
          <p:spPr>
            <a:xfrm>
              <a:off x="457200" y="1600200"/>
              <a:ext cx="8229600" cy="306360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57200" y="205752"/>
              <a:ext cx="8229600" cy="139444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mtClean="0"/>
              <a:t>Our Contributions</a:t>
            </a:r>
            <a:endParaRPr lang="it-IT"/>
          </a:p>
        </p:txBody>
      </p:sp>
      <p:grpSp>
        <p:nvGrpSpPr>
          <p:cNvPr id="26" name="Gruppo 25"/>
          <p:cNvGrpSpPr/>
          <p:nvPr/>
        </p:nvGrpSpPr>
        <p:grpSpPr>
          <a:xfrm>
            <a:off x="6804248" y="1522440"/>
            <a:ext cx="2204529" cy="1906560"/>
            <a:chOff x="457200" y="205752"/>
            <a:chExt cx="8229600" cy="1700808"/>
          </a:xfrm>
        </p:grpSpPr>
        <p:sp>
          <p:nvSpPr>
            <p:cNvPr id="27" name="Rettangolo 26"/>
            <p:cNvSpPr/>
            <p:nvPr/>
          </p:nvSpPr>
          <p:spPr>
            <a:xfrm>
              <a:off x="457200" y="1600200"/>
              <a:ext cx="8229600" cy="306360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457200" y="205752"/>
              <a:ext cx="8229600" cy="139444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1746" name="Picture 2" descr="http://www.healthmoneysuccess.com/wp-content/uploads/2010/02/constantly-striving-for-improvement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628801"/>
            <a:ext cx="1800200" cy="139158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31552E-6 L -0.10364 2.31552E-6 " pathEditMode="relative" rAng="0" ptsTypes="AA">
                                      <p:cBhvr>
                                        <p:cTn id="2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084E-6 L 0.14566 -1.9084E-6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-1.9084E-6 L -2.77778E-7 -1.9084E-6 " pathEditMode="relative" rAng="0" ptsTypes="AA">
                                      <p:cBhvr>
                                        <p:cTn id="5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1 -1.9084E-6 L 1.11111E-6 -1.9084E-6 " pathEditMode="relative" rAng="0" ptsTypes="AA">
                                      <p:cBhvr>
                                        <p:cTn id="6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2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2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2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2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2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2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3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32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34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36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3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-3.03423E-6 L 0.14566 -0.33302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2"/>
      <p:bldP spid="15" grpId="1" uiExpand="1" build="p"/>
      <p:bldP spid="15" grpId="2" build="allAtOnce"/>
      <p:bldP spid="9" grpId="0"/>
      <p:bldP spid="9" grpId="1"/>
      <p:bldP spid="9" grpId="2"/>
      <p:bldP spid="9" grpId="3"/>
      <p:bldP spid="11" grpId="0"/>
      <p:bldP spid="11" grpId="1"/>
      <p:bldP spid="11" grpId="2"/>
      <p:bldP spid="12" grpId="0"/>
      <p:bldP spid="12" grpId="1"/>
      <p:bldP spid="12" grpId="2"/>
      <p:bldP spid="14" grpId="0"/>
      <p:bldP spid="14" grpId="1"/>
      <p:bldP spid="14" grpId="2"/>
      <p:bldP spid="16" grpId="0"/>
      <p:bldP spid="16" grpId="1"/>
      <p:bldP spid="16" grpId="2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theme/theme1.xml><?xml version="1.0" encoding="utf-8"?>
<a:theme xmlns:a="http://schemas.openxmlformats.org/drawingml/2006/main" name="Modello personale">
  <a:themeElements>
    <a:clrScheme name="Struttura predefinita 1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Struttura predefinita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personale</Template>
  <TotalTime>4677</TotalTime>
  <Words>1548</Words>
  <Application>Microsoft Office PowerPoint</Application>
  <PresentationFormat>Presentazione su schermo (4:3)</PresentationFormat>
  <Paragraphs>669</Paragraphs>
  <Slides>36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6" baseType="lpstr">
      <vt:lpstr>Arial</vt:lpstr>
      <vt:lpstr>Verdana</vt:lpstr>
      <vt:lpstr>Tahoma</vt:lpstr>
      <vt:lpstr>Eras Demi ITC</vt:lpstr>
      <vt:lpstr>Wingdings</vt:lpstr>
      <vt:lpstr>Courier New</vt:lpstr>
      <vt:lpstr>Symbol</vt:lpstr>
      <vt:lpstr>Arial Rounded MT Bold</vt:lpstr>
      <vt:lpstr>Arial Black</vt:lpstr>
      <vt:lpstr>Modello personale</vt:lpstr>
      <vt:lpstr>Monitoring the Status of MPLS VPN and VPLS Based on BGP Signaling Information</vt:lpstr>
      <vt:lpstr>Monitoring the Status of MPLS VPN and VPLS Based on BGP Signaling Information</vt:lpstr>
      <vt:lpstr>About MPLS VPNs/VPLS</vt:lpstr>
      <vt:lpstr>About MPLS VPNs/VPLS</vt:lpstr>
      <vt:lpstr>State of the Art (in MPLS/VPLS monitoring)</vt:lpstr>
      <vt:lpstr>State of the Art (in MPLS/VPLS monitoring)</vt:lpstr>
      <vt:lpstr>State of the Art (in MPLS/VPLS monitoring)</vt:lpstr>
      <vt:lpstr>State of the Art (in MPLS/VPLS monitoring)</vt:lpstr>
      <vt:lpstr>Our Contributions</vt:lpstr>
      <vt:lpstr>Methodology</vt:lpstr>
      <vt:lpstr>Methodology 1. Collection</vt:lpstr>
      <vt:lpstr>Methodology 1. Collection</vt:lpstr>
      <vt:lpstr>Methodology 1. Collection</vt:lpstr>
      <vt:lpstr>Methodology  2. Reconstruction of VPN state</vt:lpstr>
      <vt:lpstr>Methodology  2. Reconstruction of VPN state</vt:lpstr>
      <vt:lpstr>Methodology  2. Reconstruction of VPN state</vt:lpstr>
      <vt:lpstr>Methodology  2. Reconstruction of VPN state</vt:lpstr>
      <vt:lpstr>Methodology  3. Visualization</vt:lpstr>
      <vt:lpstr>Diapositiva 19</vt:lpstr>
      <vt:lpstr>Methodology  3. Visualization</vt:lpstr>
      <vt:lpstr>Scalability</vt:lpstr>
      <vt:lpstr>Scalability vs Visibility</vt:lpstr>
      <vt:lpstr>Scalability vs Visibility</vt:lpstr>
      <vt:lpstr>Scalability vs Visibility</vt:lpstr>
      <vt:lpstr>Scalability vs Visibility</vt:lpstr>
      <vt:lpstr>Experimental Scenario</vt:lpstr>
      <vt:lpstr>Diapositiva 27</vt:lpstr>
      <vt:lpstr>Diapositiva 28</vt:lpstr>
      <vt:lpstr>Diapositiva 29</vt:lpstr>
      <vt:lpstr>Diapositiva 30</vt:lpstr>
      <vt:lpstr>Experiments</vt:lpstr>
      <vt:lpstr>Diapositiva 32</vt:lpstr>
      <vt:lpstr>The Oscillation Problem</vt:lpstr>
      <vt:lpstr>Wrapping Up</vt:lpstr>
      <vt:lpstr>Future Work/Open Problems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the Status of MPLS VPN and VPLS Based on BGP Signaling Information</dc:title>
  <dc:creator>max</dc:creator>
  <cp:lastModifiedBy>max</cp:lastModifiedBy>
  <cp:revision>133</cp:revision>
  <dcterms:created xsi:type="dcterms:W3CDTF">2012-03-07T16:02:37Z</dcterms:created>
  <dcterms:modified xsi:type="dcterms:W3CDTF">2012-03-29T13:38:57Z</dcterms:modified>
</cp:coreProperties>
</file>